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 id="2147483674" r:id="rId3"/>
  </p:sldMasterIdLst>
  <p:notesMasterIdLst>
    <p:notesMasterId r:id="rId1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12192000" cy="6858000"/>
  <p:notesSz cx="7772400" cy="10058400"/>
  <p:embeddedFontLst>
    <p:embeddedFont>
      <p:font typeface="Calibri" panose="020F0502020204030204" pitchFamily="34" charset="0"/>
      <p:regular r:id="rId19"/>
      <p:bold r:id="rId20"/>
      <p:italic r:id="rId21"/>
      <p:boldItalic r:id="rId22"/>
    </p:embeddedFont>
    <p:embeddedFont>
      <p:font typeface="Fira Sans Extra Condensed" panose="020B05030500000200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7" roundtripDataSignature="AMtx7mjCfBlu0pfgv8tbonjePBvvEPmOh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AE14788-8E30-4C6D-8B4F-72BFB00EB405}">
  <a:tblStyle styleId="{6AE14788-8E30-4C6D-8B4F-72BFB00EB405}"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4" d="100"/>
          <a:sy n="54" d="100"/>
        </p:scale>
        <p:origin x="112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Master" Target="slideMasters/slideMaster3.xml"/><Relationship Id="rId21" Type="http://schemas.openxmlformats.org/officeDocument/2006/relationships/font" Target="fonts/font3.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6.fntdata"/><Relationship Id="rId32"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4.fntdata"/><Relationship Id="rId27" Type="http://customschemas.google.com/relationships/presentationmetadata" Target="meta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a" userId="ee6bd71f1b21cccc" providerId="LiveId" clId="{694BB3B4-BCA1-44A1-8B55-AF4082A795B5}"/>
    <pc:docChg chg="undo custSel modSld">
      <pc:chgData name="Sara" userId="ee6bd71f1b21cccc" providerId="LiveId" clId="{694BB3B4-BCA1-44A1-8B55-AF4082A795B5}" dt="2022-10-09T21:36:34.161" v="7" actId="1076"/>
      <pc:docMkLst>
        <pc:docMk/>
      </pc:docMkLst>
      <pc:sldChg chg="modSp mod">
        <pc:chgData name="Sara" userId="ee6bd71f1b21cccc" providerId="LiveId" clId="{694BB3B4-BCA1-44A1-8B55-AF4082A795B5}" dt="2022-10-09T21:36:34.161" v="7" actId="1076"/>
        <pc:sldMkLst>
          <pc:docMk/>
          <pc:sldMk cId="0" sldId="259"/>
        </pc:sldMkLst>
        <pc:grpChg chg="mod">
          <ac:chgData name="Sara" userId="ee6bd71f1b21cccc" providerId="LiveId" clId="{694BB3B4-BCA1-44A1-8B55-AF4082A795B5}" dt="2022-10-09T21:36:34.161" v="7" actId="1076"/>
          <ac:grpSpMkLst>
            <pc:docMk/>
            <pc:sldMk cId="0" sldId="259"/>
            <ac:grpSpMk id="297" creationId="{00000000-0000-0000-0000-000000000000}"/>
          </ac:grpSpMkLst>
        </pc:grpChg>
        <pc:picChg chg="mod">
          <ac:chgData name="Sara" userId="ee6bd71f1b21cccc" providerId="LiveId" clId="{694BB3B4-BCA1-44A1-8B55-AF4082A795B5}" dt="2022-10-09T21:36:32.385" v="6" actId="1076"/>
          <ac:picMkLst>
            <pc:docMk/>
            <pc:sldMk cId="0" sldId="259"/>
            <ac:picMk id="263"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7" name="Google Shape;187;p1: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3694941206_0_38: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0" name="Google Shape;420;g13694941206_0_38: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066244c191_0_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33" name="Google Shape;433;g1066244c191_0_1: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1066244c191_0_133: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	 </a:t>
            </a:r>
            <a:endParaRPr/>
          </a:p>
        </p:txBody>
      </p:sp>
      <p:sp>
        <p:nvSpPr>
          <p:cNvPr id="498" name="Google Shape;498;g1066244c191_0_133:notes"/>
          <p:cNvSpPr>
            <a:spLocks noGrp="1" noRot="1" noChangeAspect="1"/>
          </p:cNvSpPr>
          <p:nvPr>
            <p:ph type="sldImg" idx="2"/>
          </p:nvPr>
        </p:nvSpPr>
        <p:spPr>
          <a:xfrm>
            <a:off x="1295650" y="754375"/>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10: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63" name="Google Shape;563;p10: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add317ae2b_0_117:notes"/>
          <p:cNvSpPr txBox="1">
            <a:spLocks noGrp="1"/>
          </p:cNvSpPr>
          <p:nvPr>
            <p:ph type="body" idx="1"/>
          </p:nvPr>
        </p:nvSpPr>
        <p:spPr>
          <a:xfrm>
            <a:off x="777240" y="4777740"/>
            <a:ext cx="6217800" cy="4526400"/>
          </a:xfrm>
          <a:prstGeom prst="rect">
            <a:avLst/>
          </a:prstGeom>
          <a:noFill/>
          <a:ln>
            <a:noFill/>
          </a:ln>
        </p:spPr>
        <p:txBody>
          <a:bodyPr spcFirstLastPara="1" wrap="square" lIns="102600" tIns="102600" rIns="102600" bIns="102600" anchor="t" anchorCtr="0">
            <a:noAutofit/>
          </a:bodyPr>
          <a:lstStyle/>
          <a:p>
            <a:pPr marL="0" lvl="0" indent="0" algn="l" rtl="0">
              <a:lnSpc>
                <a:spcPct val="100000"/>
              </a:lnSpc>
              <a:spcBef>
                <a:spcPts val="0"/>
              </a:spcBef>
              <a:spcAft>
                <a:spcPts val="0"/>
              </a:spcAft>
              <a:buSzPts val="1200"/>
              <a:buNone/>
            </a:pPr>
            <a:endParaRPr/>
          </a:p>
        </p:txBody>
      </p:sp>
      <p:sp>
        <p:nvSpPr>
          <p:cNvPr id="588" name="Google Shape;588;gadd317ae2b_0_117:notes"/>
          <p:cNvSpPr>
            <a:spLocks noGrp="1" noRot="1" noChangeAspect="1"/>
          </p:cNvSpPr>
          <p:nvPr>
            <p:ph type="sldImg" idx="2"/>
          </p:nvPr>
        </p:nvSpPr>
        <p:spPr>
          <a:xfrm>
            <a:off x="1295655" y="754380"/>
            <a:ext cx="51819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9" name="Google Shape;199;p2: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6: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1" name="Google Shape;231;p6: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05e9140ba5_0_3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1" name="Google Shape;261;g105e9140ba5_0_3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3: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3" name="Google Shape;323;p3:notes"/>
          <p:cNvSpPr>
            <a:spLocks noGrp="1" noRot="1" noChangeAspect="1"/>
          </p:cNvSpPr>
          <p:nvPr>
            <p:ph type="sldImg" idx="2"/>
          </p:nvPr>
        </p:nvSpPr>
        <p:spPr>
          <a:xfrm>
            <a:off x="1295650" y="754375"/>
            <a:ext cx="518185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5:notes"/>
          <p:cNvSpPr txBox="1">
            <a:spLocks noGrp="1"/>
          </p:cNvSpPr>
          <p:nvPr>
            <p:ph type="body" idx="1"/>
          </p:nvPr>
        </p:nvSpPr>
        <p:spPr>
          <a:xfrm>
            <a:off x="777225" y="4777725"/>
            <a:ext cx="6217900" cy="4526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7" name="Google Shape;347;p5: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3694941206_0_0: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9" name="Google Shape;369;g13694941206_0_0: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add317ae2b_0_201: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6" name="Google Shape;386;gadd317ae2b_0_201: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3694941206_0_16:notes"/>
          <p:cNvSpPr txBox="1">
            <a:spLocks noGrp="1"/>
          </p:cNvSpPr>
          <p:nvPr>
            <p:ph type="body" idx="1"/>
          </p:nvPr>
        </p:nvSpPr>
        <p:spPr>
          <a:xfrm>
            <a:off x="777225" y="4777725"/>
            <a:ext cx="6217800" cy="452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3" name="Google Shape;403;g13694941206_0_16:notes"/>
          <p:cNvSpPr>
            <a:spLocks noGrp="1" noRot="1" noChangeAspect="1"/>
          </p:cNvSpPr>
          <p:nvPr>
            <p:ph type="sldImg" idx="2"/>
          </p:nvPr>
        </p:nvSpPr>
        <p:spPr>
          <a:xfrm>
            <a:off x="533400" y="754063"/>
            <a:ext cx="6705600" cy="37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8"/>
        <p:cNvGrpSpPr/>
        <p:nvPr/>
      </p:nvGrpSpPr>
      <p:grpSpPr>
        <a:xfrm>
          <a:off x="0" y="0"/>
          <a:ext cx="0" cy="0"/>
          <a:chOff x="0" y="0"/>
          <a:chExt cx="0" cy="0"/>
        </a:xfrm>
      </p:grpSpPr>
      <p:sp>
        <p:nvSpPr>
          <p:cNvPr id="39" name="Google Shape;39;p3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38"/>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1" name="Google Shape;41;p38"/>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2"/>
        <p:cNvGrpSpPr/>
        <p:nvPr/>
      </p:nvGrpSpPr>
      <p:grpSpPr>
        <a:xfrm>
          <a:off x="0" y="0"/>
          <a:ext cx="0" cy="0"/>
          <a:chOff x="0" y="0"/>
          <a:chExt cx="0" cy="0"/>
        </a:xfrm>
      </p:grpSpPr>
      <p:sp>
        <p:nvSpPr>
          <p:cNvPr id="43" name="Google Shape;43;p3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39"/>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 name="Google Shape;45;p39"/>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 name="Google Shape;46;p39"/>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 name="Google Shape;47;p39"/>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8"/>
        <p:cNvGrpSpPr/>
        <p:nvPr/>
      </p:nvGrpSpPr>
      <p:grpSpPr>
        <a:xfrm>
          <a:off x="0" y="0"/>
          <a:ext cx="0" cy="0"/>
          <a:chOff x="0" y="0"/>
          <a:chExt cx="0" cy="0"/>
        </a:xfrm>
      </p:grpSpPr>
      <p:sp>
        <p:nvSpPr>
          <p:cNvPr id="49" name="Google Shape;49;p4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40"/>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1" name="Google Shape;51;p40"/>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2" name="Google Shape;52;p40"/>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3" name="Google Shape;53;p40"/>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4" name="Google Shape;54;p40"/>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 name="Google Shape;55;p40"/>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4"/>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6"/>
        <p:cNvGrpSpPr/>
        <p:nvPr/>
      </p:nvGrpSpPr>
      <p:grpSpPr>
        <a:xfrm>
          <a:off x="0" y="0"/>
          <a:ext cx="0" cy="0"/>
          <a:chOff x="0" y="0"/>
          <a:chExt cx="0" cy="0"/>
        </a:xfrm>
      </p:grpSpPr>
      <p:sp>
        <p:nvSpPr>
          <p:cNvPr id="67" name="Google Shape;67;p4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42"/>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69"/>
        <p:cNvGrpSpPr/>
        <p:nvPr/>
      </p:nvGrpSpPr>
      <p:grpSpPr>
        <a:xfrm>
          <a:off x="0" y="0"/>
          <a:ext cx="0" cy="0"/>
          <a:chOff x="0" y="0"/>
          <a:chExt cx="0" cy="0"/>
        </a:xfrm>
      </p:grpSpPr>
      <p:sp>
        <p:nvSpPr>
          <p:cNvPr id="70" name="Google Shape;70;p4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43"/>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43"/>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44"/>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75"/>
        <p:cNvGrpSpPr/>
        <p:nvPr/>
      </p:nvGrpSpPr>
      <p:grpSpPr>
        <a:xfrm>
          <a:off x="0" y="0"/>
          <a:ext cx="0" cy="0"/>
          <a:chOff x="0" y="0"/>
          <a:chExt cx="0" cy="0"/>
        </a:xfrm>
      </p:grpSpPr>
      <p:sp>
        <p:nvSpPr>
          <p:cNvPr id="76" name="Google Shape;76;p45"/>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77"/>
        <p:cNvGrpSpPr/>
        <p:nvPr/>
      </p:nvGrpSpPr>
      <p:grpSpPr>
        <a:xfrm>
          <a:off x="0" y="0"/>
          <a:ext cx="0" cy="0"/>
          <a:chOff x="0" y="0"/>
          <a:chExt cx="0" cy="0"/>
        </a:xfrm>
      </p:grpSpPr>
      <p:sp>
        <p:nvSpPr>
          <p:cNvPr id="78" name="Google Shape;78;p4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46"/>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46"/>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46"/>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9"/>
        <p:cNvGrpSpPr/>
        <p:nvPr/>
      </p:nvGrpSpPr>
      <p:grpSpPr>
        <a:xfrm>
          <a:off x="0" y="0"/>
          <a:ext cx="0" cy="0"/>
          <a:chOff x="0" y="0"/>
          <a:chExt cx="0" cy="0"/>
        </a:xfrm>
      </p:grpSpPr>
      <p:sp>
        <p:nvSpPr>
          <p:cNvPr id="10" name="Google Shape;10;p3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 name="Google Shape;11;p30"/>
          <p:cNvSpPr txBox="1">
            <a:spLocks noGrp="1"/>
          </p:cNvSpPr>
          <p:nvPr>
            <p:ph type="subTitle" idx="1"/>
          </p:nvPr>
        </p:nvSpPr>
        <p:spPr>
          <a:xfrm>
            <a:off x="609480" y="1604520"/>
            <a:ext cx="10972440" cy="397728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82"/>
        <p:cNvGrpSpPr/>
        <p:nvPr/>
      </p:nvGrpSpPr>
      <p:grpSpPr>
        <a:xfrm>
          <a:off x="0" y="0"/>
          <a:ext cx="0" cy="0"/>
          <a:chOff x="0" y="0"/>
          <a:chExt cx="0" cy="0"/>
        </a:xfrm>
      </p:grpSpPr>
      <p:sp>
        <p:nvSpPr>
          <p:cNvPr id="83" name="Google Shape;83;p4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47"/>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5" name="Google Shape;85;p4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6" name="Google Shape;86;p47"/>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87"/>
        <p:cNvGrpSpPr/>
        <p:nvPr/>
      </p:nvGrpSpPr>
      <p:grpSpPr>
        <a:xfrm>
          <a:off x="0" y="0"/>
          <a:ext cx="0" cy="0"/>
          <a:chOff x="0" y="0"/>
          <a:chExt cx="0" cy="0"/>
        </a:xfrm>
      </p:grpSpPr>
      <p:sp>
        <p:nvSpPr>
          <p:cNvPr id="88" name="Google Shape;88;p48"/>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48"/>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48"/>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1" name="Google Shape;91;p48"/>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92"/>
        <p:cNvGrpSpPr/>
        <p:nvPr/>
      </p:nvGrpSpPr>
      <p:grpSpPr>
        <a:xfrm>
          <a:off x="0" y="0"/>
          <a:ext cx="0" cy="0"/>
          <a:chOff x="0" y="0"/>
          <a:chExt cx="0" cy="0"/>
        </a:xfrm>
      </p:grpSpPr>
      <p:sp>
        <p:nvSpPr>
          <p:cNvPr id="93" name="Google Shape;93;p49"/>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49"/>
          <p:cNvSpPr txBox="1">
            <a:spLocks noGrp="1"/>
          </p:cNvSpPr>
          <p:nvPr>
            <p:ph type="body" idx="1"/>
          </p:nvPr>
        </p:nvSpPr>
        <p:spPr>
          <a:xfrm>
            <a:off x="609480" y="160452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5" name="Google Shape;95;p49"/>
          <p:cNvSpPr txBox="1">
            <a:spLocks noGrp="1"/>
          </p:cNvSpPr>
          <p:nvPr>
            <p:ph type="body" idx="2"/>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96"/>
        <p:cNvGrpSpPr/>
        <p:nvPr/>
      </p:nvGrpSpPr>
      <p:grpSpPr>
        <a:xfrm>
          <a:off x="0" y="0"/>
          <a:ext cx="0" cy="0"/>
          <a:chOff x="0" y="0"/>
          <a:chExt cx="0" cy="0"/>
        </a:xfrm>
      </p:grpSpPr>
      <p:sp>
        <p:nvSpPr>
          <p:cNvPr id="97" name="Google Shape;97;p50"/>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50"/>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9" name="Google Shape;99;p50"/>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0" name="Google Shape;100;p50"/>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1" name="Google Shape;101;p50"/>
          <p:cNvSpPr txBox="1">
            <a:spLocks noGrp="1"/>
          </p:cNvSpPr>
          <p:nvPr>
            <p:ph type="body" idx="4"/>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02"/>
        <p:cNvGrpSpPr/>
        <p:nvPr/>
      </p:nvGrpSpPr>
      <p:grpSpPr>
        <a:xfrm>
          <a:off x="0" y="0"/>
          <a:ext cx="0" cy="0"/>
          <a:chOff x="0" y="0"/>
          <a:chExt cx="0" cy="0"/>
        </a:xfrm>
      </p:grpSpPr>
      <p:sp>
        <p:nvSpPr>
          <p:cNvPr id="103" name="Google Shape;103;p5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51"/>
          <p:cNvSpPr txBox="1">
            <a:spLocks noGrp="1"/>
          </p:cNvSpPr>
          <p:nvPr>
            <p:ph type="body" idx="1"/>
          </p:nvPr>
        </p:nvSpPr>
        <p:spPr>
          <a:xfrm>
            <a:off x="60948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5" name="Google Shape;105;p51"/>
          <p:cNvSpPr txBox="1">
            <a:spLocks noGrp="1"/>
          </p:cNvSpPr>
          <p:nvPr>
            <p:ph type="body" idx="2"/>
          </p:nvPr>
        </p:nvSpPr>
        <p:spPr>
          <a:xfrm>
            <a:off x="431964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6" name="Google Shape;106;p51"/>
          <p:cNvSpPr txBox="1">
            <a:spLocks noGrp="1"/>
          </p:cNvSpPr>
          <p:nvPr>
            <p:ph type="body" idx="3"/>
          </p:nvPr>
        </p:nvSpPr>
        <p:spPr>
          <a:xfrm>
            <a:off x="8029800" y="160452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7" name="Google Shape;107;p51"/>
          <p:cNvSpPr txBox="1">
            <a:spLocks noGrp="1"/>
          </p:cNvSpPr>
          <p:nvPr>
            <p:ph type="body" idx="4"/>
          </p:nvPr>
        </p:nvSpPr>
        <p:spPr>
          <a:xfrm>
            <a:off x="60948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8" name="Google Shape;108;p51"/>
          <p:cNvSpPr txBox="1">
            <a:spLocks noGrp="1"/>
          </p:cNvSpPr>
          <p:nvPr>
            <p:ph type="body" idx="5"/>
          </p:nvPr>
        </p:nvSpPr>
        <p:spPr>
          <a:xfrm>
            <a:off x="431964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09" name="Google Shape;109;p51"/>
          <p:cNvSpPr txBox="1">
            <a:spLocks noGrp="1"/>
          </p:cNvSpPr>
          <p:nvPr>
            <p:ph type="body" idx="6"/>
          </p:nvPr>
        </p:nvSpPr>
        <p:spPr>
          <a:xfrm>
            <a:off x="8029800" y="3682080"/>
            <a:ext cx="35330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16"/>
        <p:cNvGrpSpPr/>
        <p:nvPr/>
      </p:nvGrpSpPr>
      <p:grpSpPr>
        <a:xfrm>
          <a:off x="0" y="0"/>
          <a:ext cx="0" cy="0"/>
          <a:chOff x="0" y="0"/>
          <a:chExt cx="0" cy="0"/>
        </a:xfrm>
      </p:grpSpPr>
      <p:sp>
        <p:nvSpPr>
          <p:cNvPr id="117" name="Google Shape;117;gadd317ae2b_0_13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gadd317ae2b_0_13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9" name="Google Shape;119;gadd317ae2b_0_13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gadd317ae2b_0_13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gadd317ae2b_0_13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22"/>
        <p:cNvGrpSpPr/>
        <p:nvPr/>
      </p:nvGrpSpPr>
      <p:grpSpPr>
        <a:xfrm>
          <a:off x="0" y="0"/>
          <a:ext cx="0" cy="0"/>
          <a:chOff x="0" y="0"/>
          <a:chExt cx="0" cy="0"/>
        </a:xfrm>
      </p:grpSpPr>
      <p:sp>
        <p:nvSpPr>
          <p:cNvPr id="123" name="Google Shape;123;gadd317ae2b_0_129"/>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4" name="Google Shape;124;gadd317ae2b_0_129"/>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25" name="Google Shape;125;gadd317ae2b_0_12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gadd317ae2b_0_12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gadd317ae2b_0_1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28"/>
        <p:cNvGrpSpPr/>
        <p:nvPr/>
      </p:nvGrpSpPr>
      <p:grpSpPr>
        <a:xfrm>
          <a:off x="0" y="0"/>
          <a:ext cx="0" cy="0"/>
          <a:chOff x="0" y="0"/>
          <a:chExt cx="0" cy="0"/>
        </a:xfrm>
      </p:grpSpPr>
      <p:sp>
        <p:nvSpPr>
          <p:cNvPr id="129" name="Google Shape;129;gadd317ae2b_0_141"/>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gadd317ae2b_0_141"/>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31" name="Google Shape;131;gadd317ae2b_0_14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gadd317ae2b_0_14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gadd317ae2b_0_14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34"/>
        <p:cNvGrpSpPr/>
        <p:nvPr/>
      </p:nvGrpSpPr>
      <p:grpSpPr>
        <a:xfrm>
          <a:off x="0" y="0"/>
          <a:ext cx="0" cy="0"/>
          <a:chOff x="0" y="0"/>
          <a:chExt cx="0" cy="0"/>
        </a:xfrm>
      </p:grpSpPr>
      <p:sp>
        <p:nvSpPr>
          <p:cNvPr id="135" name="Google Shape;135;gadd317ae2b_0_14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gadd317ae2b_0_147"/>
          <p:cNvSpPr txBox="1">
            <a:spLocks noGrp="1"/>
          </p:cNvSpPr>
          <p:nvPr>
            <p:ph type="body" idx="1"/>
          </p:nvPr>
        </p:nvSpPr>
        <p:spPr>
          <a:xfrm>
            <a:off x="838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gadd317ae2b_0_147"/>
          <p:cNvSpPr txBox="1">
            <a:spLocks noGrp="1"/>
          </p:cNvSpPr>
          <p:nvPr>
            <p:ph type="body" idx="2"/>
          </p:nvPr>
        </p:nvSpPr>
        <p:spPr>
          <a:xfrm>
            <a:off x="6172200" y="1825625"/>
            <a:ext cx="5181600" cy="4351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8" name="Google Shape;138;gadd317ae2b_0_14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gadd317ae2b_0_14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gadd317ae2b_0_14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41"/>
        <p:cNvGrpSpPr/>
        <p:nvPr/>
      </p:nvGrpSpPr>
      <p:grpSpPr>
        <a:xfrm>
          <a:off x="0" y="0"/>
          <a:ext cx="0" cy="0"/>
          <a:chOff x="0" y="0"/>
          <a:chExt cx="0" cy="0"/>
        </a:xfrm>
      </p:grpSpPr>
      <p:sp>
        <p:nvSpPr>
          <p:cNvPr id="142" name="Google Shape;142;gadd317ae2b_0_154"/>
          <p:cNvSpPr txBox="1">
            <a:spLocks noGrp="1"/>
          </p:cNvSpPr>
          <p:nvPr>
            <p:ph type="title"/>
          </p:nvPr>
        </p:nvSpPr>
        <p:spPr>
          <a:xfrm>
            <a:off x="839788"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gadd317ae2b_0_154"/>
          <p:cNvSpPr txBox="1">
            <a:spLocks noGrp="1"/>
          </p:cNvSpPr>
          <p:nvPr>
            <p:ph type="body" idx="1"/>
          </p:nvPr>
        </p:nvSpPr>
        <p:spPr>
          <a:xfrm>
            <a:off x="839788" y="1681163"/>
            <a:ext cx="51579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4" name="Google Shape;144;gadd317ae2b_0_154"/>
          <p:cNvSpPr txBox="1">
            <a:spLocks noGrp="1"/>
          </p:cNvSpPr>
          <p:nvPr>
            <p:ph type="body" idx="2"/>
          </p:nvPr>
        </p:nvSpPr>
        <p:spPr>
          <a:xfrm>
            <a:off x="839788" y="2505075"/>
            <a:ext cx="51579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gadd317ae2b_0_154"/>
          <p:cNvSpPr txBox="1">
            <a:spLocks noGrp="1"/>
          </p:cNvSpPr>
          <p:nvPr>
            <p:ph type="body" idx="3"/>
          </p:nvPr>
        </p:nvSpPr>
        <p:spPr>
          <a:xfrm>
            <a:off x="6172200" y="1681163"/>
            <a:ext cx="5183100" cy="823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6" name="Google Shape;146;gadd317ae2b_0_154"/>
          <p:cNvSpPr txBox="1">
            <a:spLocks noGrp="1"/>
          </p:cNvSpPr>
          <p:nvPr>
            <p:ph type="body" idx="4"/>
          </p:nvPr>
        </p:nvSpPr>
        <p:spPr>
          <a:xfrm>
            <a:off x="6172200" y="2505075"/>
            <a:ext cx="5183100" cy="3684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7" name="Google Shape;147;gadd317ae2b_0_154"/>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gadd317ae2b_0_15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gadd317ae2b_0_15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2"/>
        <p:cNvGrpSpPr/>
        <p:nvPr/>
      </p:nvGrpSpPr>
      <p:grpSpPr>
        <a:xfrm>
          <a:off x="0" y="0"/>
          <a:ext cx="0" cy="0"/>
          <a:chOff x="0" y="0"/>
          <a:chExt cx="0" cy="0"/>
        </a:xfrm>
      </p:grpSpPr>
      <p:sp>
        <p:nvSpPr>
          <p:cNvPr id="13" name="Google Shape;13;p31"/>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31"/>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150"/>
        <p:cNvGrpSpPr/>
        <p:nvPr/>
      </p:nvGrpSpPr>
      <p:grpSpPr>
        <a:xfrm>
          <a:off x="0" y="0"/>
          <a:ext cx="0" cy="0"/>
          <a:chOff x="0" y="0"/>
          <a:chExt cx="0" cy="0"/>
        </a:xfrm>
      </p:grpSpPr>
      <p:sp>
        <p:nvSpPr>
          <p:cNvPr id="151" name="Google Shape;151;gadd317ae2b_0_16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gadd317ae2b_0_16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gadd317ae2b_0_16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gadd317ae2b_0_16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5"/>
        <p:cNvGrpSpPr/>
        <p:nvPr/>
      </p:nvGrpSpPr>
      <p:grpSpPr>
        <a:xfrm>
          <a:off x="0" y="0"/>
          <a:ext cx="0" cy="0"/>
          <a:chOff x="0" y="0"/>
          <a:chExt cx="0" cy="0"/>
        </a:xfrm>
      </p:grpSpPr>
      <p:sp>
        <p:nvSpPr>
          <p:cNvPr id="156" name="Google Shape;156;gadd317ae2b_0_168"/>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gadd317ae2b_0_16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gadd317ae2b_0_168"/>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159"/>
        <p:cNvGrpSpPr/>
        <p:nvPr/>
      </p:nvGrpSpPr>
      <p:grpSpPr>
        <a:xfrm>
          <a:off x="0" y="0"/>
          <a:ext cx="0" cy="0"/>
          <a:chOff x="0" y="0"/>
          <a:chExt cx="0" cy="0"/>
        </a:xfrm>
      </p:grpSpPr>
      <p:sp>
        <p:nvSpPr>
          <p:cNvPr id="160" name="Google Shape;160;gadd317ae2b_0_172"/>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1" name="Google Shape;161;gadd317ae2b_0_172"/>
          <p:cNvSpPr txBox="1">
            <a:spLocks noGrp="1"/>
          </p:cNvSpPr>
          <p:nvPr>
            <p:ph type="body" idx="1"/>
          </p:nvPr>
        </p:nvSpPr>
        <p:spPr>
          <a:xfrm>
            <a:off x="5183188" y="987425"/>
            <a:ext cx="6172200" cy="487350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62" name="Google Shape;162;gadd317ae2b_0_172"/>
          <p:cNvSpPr txBox="1">
            <a:spLocks noGrp="1"/>
          </p:cNvSpPr>
          <p:nvPr>
            <p:ph type="body" idx="2"/>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63" name="Google Shape;163;gadd317ae2b_0_17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gadd317ae2b_0_17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gadd317ae2b_0_17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166"/>
        <p:cNvGrpSpPr/>
        <p:nvPr/>
      </p:nvGrpSpPr>
      <p:grpSpPr>
        <a:xfrm>
          <a:off x="0" y="0"/>
          <a:ext cx="0" cy="0"/>
          <a:chOff x="0" y="0"/>
          <a:chExt cx="0" cy="0"/>
        </a:xfrm>
      </p:grpSpPr>
      <p:sp>
        <p:nvSpPr>
          <p:cNvPr id="167" name="Google Shape;167;gadd317ae2b_0_179"/>
          <p:cNvSpPr txBox="1">
            <a:spLocks noGrp="1"/>
          </p:cNvSpPr>
          <p:nvPr>
            <p:ph type="title"/>
          </p:nvPr>
        </p:nvSpPr>
        <p:spPr>
          <a:xfrm>
            <a:off x="839788" y="457200"/>
            <a:ext cx="3932100"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8" name="Google Shape;168;gadd317ae2b_0_179"/>
          <p:cNvSpPr>
            <a:spLocks noGrp="1"/>
          </p:cNvSpPr>
          <p:nvPr>
            <p:ph type="pic" idx="2"/>
          </p:nvPr>
        </p:nvSpPr>
        <p:spPr>
          <a:xfrm>
            <a:off x="5183188" y="987425"/>
            <a:ext cx="6172200" cy="4873500"/>
          </a:xfrm>
          <a:prstGeom prst="rect">
            <a:avLst/>
          </a:prstGeom>
          <a:noFill/>
          <a:ln>
            <a:noFill/>
          </a:ln>
        </p:spPr>
      </p:sp>
      <p:sp>
        <p:nvSpPr>
          <p:cNvPr id="169" name="Google Shape;169;gadd317ae2b_0_179"/>
          <p:cNvSpPr txBox="1">
            <a:spLocks noGrp="1"/>
          </p:cNvSpPr>
          <p:nvPr>
            <p:ph type="body" idx="1"/>
          </p:nvPr>
        </p:nvSpPr>
        <p:spPr>
          <a:xfrm>
            <a:off x="839788" y="2057400"/>
            <a:ext cx="3932100" cy="38115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70" name="Google Shape;170;gadd317ae2b_0_17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gadd317ae2b_0_17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2" name="Google Shape;172;gadd317ae2b_0_17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173"/>
        <p:cNvGrpSpPr/>
        <p:nvPr/>
      </p:nvGrpSpPr>
      <p:grpSpPr>
        <a:xfrm>
          <a:off x="0" y="0"/>
          <a:ext cx="0" cy="0"/>
          <a:chOff x="0" y="0"/>
          <a:chExt cx="0" cy="0"/>
        </a:xfrm>
      </p:grpSpPr>
      <p:sp>
        <p:nvSpPr>
          <p:cNvPr id="174" name="Google Shape;174;gadd317ae2b_0_186"/>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gadd317ae2b_0_186"/>
          <p:cNvSpPr txBox="1">
            <a:spLocks noGrp="1"/>
          </p:cNvSpPr>
          <p:nvPr>
            <p:ph type="body" idx="1"/>
          </p:nvPr>
        </p:nvSpPr>
        <p:spPr>
          <a:xfrm rot="5400000">
            <a:off x="3920400" y="-1256575"/>
            <a:ext cx="4351200"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 name="Google Shape;176;gadd317ae2b_0_186"/>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 name="Google Shape;177;gadd317ae2b_0_18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gadd317ae2b_0_18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79"/>
        <p:cNvGrpSpPr/>
        <p:nvPr/>
      </p:nvGrpSpPr>
      <p:grpSpPr>
        <a:xfrm>
          <a:off x="0" y="0"/>
          <a:ext cx="0" cy="0"/>
          <a:chOff x="0" y="0"/>
          <a:chExt cx="0" cy="0"/>
        </a:xfrm>
      </p:grpSpPr>
      <p:sp>
        <p:nvSpPr>
          <p:cNvPr id="180" name="Google Shape;180;gadd317ae2b_0_192"/>
          <p:cNvSpPr txBox="1">
            <a:spLocks noGrp="1"/>
          </p:cNvSpPr>
          <p:nvPr>
            <p:ph type="title"/>
          </p:nvPr>
        </p:nvSpPr>
        <p:spPr>
          <a:xfrm rot="5400000">
            <a:off x="7133400" y="1956625"/>
            <a:ext cx="5811900"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1" name="Google Shape;181;gadd317ae2b_0_192"/>
          <p:cNvSpPr txBox="1">
            <a:spLocks noGrp="1"/>
          </p:cNvSpPr>
          <p:nvPr>
            <p:ph type="body" idx="1"/>
          </p:nvPr>
        </p:nvSpPr>
        <p:spPr>
          <a:xfrm rot="5400000">
            <a:off x="1799400" y="-596075"/>
            <a:ext cx="5811900"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2" name="Google Shape;182;gadd317ae2b_0_192"/>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gadd317ae2b_0_192"/>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4" name="Google Shape;184;gadd317ae2b_0_192"/>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5"/>
        <p:cNvGrpSpPr/>
        <p:nvPr/>
      </p:nvGrpSpPr>
      <p:grpSpPr>
        <a:xfrm>
          <a:off x="0" y="0"/>
          <a:ext cx="0" cy="0"/>
          <a:chOff x="0" y="0"/>
          <a:chExt cx="0" cy="0"/>
        </a:xfrm>
      </p:grpSpPr>
      <p:sp>
        <p:nvSpPr>
          <p:cNvPr id="16" name="Google Shape;16;p32"/>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32"/>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8" name="Google Shape;18;p32"/>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
        <p:cNvGrpSpPr/>
        <p:nvPr/>
      </p:nvGrpSpPr>
      <p:grpSpPr>
        <a:xfrm>
          <a:off x="0" y="0"/>
          <a:ext cx="0" cy="0"/>
          <a:chOff x="0" y="0"/>
          <a:chExt cx="0" cy="0"/>
        </a:xfrm>
      </p:grpSpPr>
      <p:sp>
        <p:nvSpPr>
          <p:cNvPr id="20" name="Google Shape;20;p33"/>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1"/>
        <p:cNvGrpSpPr/>
        <p:nvPr/>
      </p:nvGrpSpPr>
      <p:grpSpPr>
        <a:xfrm>
          <a:off x="0" y="0"/>
          <a:ext cx="0" cy="0"/>
          <a:chOff x="0" y="0"/>
          <a:chExt cx="0" cy="0"/>
        </a:xfrm>
      </p:grpSpPr>
      <p:sp>
        <p:nvSpPr>
          <p:cNvPr id="22" name="Google Shape;22;p34"/>
          <p:cNvSpPr txBox="1">
            <a:spLocks noGrp="1"/>
          </p:cNvSpPr>
          <p:nvPr>
            <p:ph type="subTitle" idx="1"/>
          </p:nvPr>
        </p:nvSpPr>
        <p:spPr>
          <a:xfrm>
            <a:off x="1523880" y="1122480"/>
            <a:ext cx="9143640" cy="110667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3"/>
        <p:cNvGrpSpPr/>
        <p:nvPr/>
      </p:nvGrpSpPr>
      <p:grpSpPr>
        <a:xfrm>
          <a:off x="0" y="0"/>
          <a:ext cx="0" cy="0"/>
          <a:chOff x="0" y="0"/>
          <a:chExt cx="0" cy="0"/>
        </a:xfrm>
      </p:grpSpPr>
      <p:sp>
        <p:nvSpPr>
          <p:cNvPr id="24" name="Google Shape;24;p35"/>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5"/>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 name="Google Shape;26;p35"/>
          <p:cNvSpPr txBox="1">
            <a:spLocks noGrp="1"/>
          </p:cNvSpPr>
          <p:nvPr>
            <p:ph type="body" idx="2"/>
          </p:nvPr>
        </p:nvSpPr>
        <p:spPr>
          <a:xfrm>
            <a:off x="623196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 name="Google Shape;27;p35"/>
          <p:cNvSpPr txBox="1">
            <a:spLocks noGrp="1"/>
          </p:cNvSpPr>
          <p:nvPr>
            <p:ph type="body" idx="3"/>
          </p:nvPr>
        </p:nvSpPr>
        <p:spPr>
          <a:xfrm>
            <a:off x="60948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8"/>
        <p:cNvGrpSpPr/>
        <p:nvPr/>
      </p:nvGrpSpPr>
      <p:grpSpPr>
        <a:xfrm>
          <a:off x="0" y="0"/>
          <a:ext cx="0" cy="0"/>
          <a:chOff x="0" y="0"/>
          <a:chExt cx="0" cy="0"/>
        </a:xfrm>
      </p:grpSpPr>
      <p:sp>
        <p:nvSpPr>
          <p:cNvPr id="29" name="Google Shape;29;p36"/>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36"/>
          <p:cNvSpPr txBox="1">
            <a:spLocks noGrp="1"/>
          </p:cNvSpPr>
          <p:nvPr>
            <p:ph type="body" idx="1"/>
          </p:nvPr>
        </p:nvSpPr>
        <p:spPr>
          <a:xfrm>
            <a:off x="609480" y="1604520"/>
            <a:ext cx="5354280" cy="397728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1" name="Google Shape;31;p36"/>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2" name="Google Shape;32;p36"/>
          <p:cNvSpPr txBox="1">
            <a:spLocks noGrp="1"/>
          </p:cNvSpPr>
          <p:nvPr>
            <p:ph type="body" idx="3"/>
          </p:nvPr>
        </p:nvSpPr>
        <p:spPr>
          <a:xfrm>
            <a:off x="6231960" y="368208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3"/>
        <p:cNvGrpSpPr/>
        <p:nvPr/>
      </p:nvGrpSpPr>
      <p:grpSpPr>
        <a:xfrm>
          <a:off x="0" y="0"/>
          <a:ext cx="0" cy="0"/>
          <a:chOff x="0" y="0"/>
          <a:chExt cx="0" cy="0"/>
        </a:xfrm>
      </p:grpSpPr>
      <p:sp>
        <p:nvSpPr>
          <p:cNvPr id="34" name="Google Shape;34;p37"/>
          <p:cNvSpPr txBox="1">
            <a:spLocks noGrp="1"/>
          </p:cNvSpPr>
          <p:nvPr>
            <p:ph type="title"/>
          </p:nvPr>
        </p:nvSpPr>
        <p:spPr>
          <a:xfrm>
            <a:off x="1523880" y="1122480"/>
            <a:ext cx="9143640" cy="2387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7"/>
          <p:cNvSpPr txBox="1">
            <a:spLocks noGrp="1"/>
          </p:cNvSpPr>
          <p:nvPr>
            <p:ph type="body" idx="1"/>
          </p:nvPr>
        </p:nvSpPr>
        <p:spPr>
          <a:xfrm>
            <a:off x="60948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37"/>
          <p:cNvSpPr txBox="1">
            <a:spLocks noGrp="1"/>
          </p:cNvSpPr>
          <p:nvPr>
            <p:ph type="body" idx="2"/>
          </p:nvPr>
        </p:nvSpPr>
        <p:spPr>
          <a:xfrm>
            <a:off x="6231960" y="1604520"/>
            <a:ext cx="535428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37"/>
          <p:cNvSpPr txBox="1">
            <a:spLocks noGrp="1"/>
          </p:cNvSpPr>
          <p:nvPr>
            <p:ph type="body" idx="3"/>
          </p:nvPr>
        </p:nvSpPr>
        <p:spPr>
          <a:xfrm>
            <a:off x="609480" y="3682080"/>
            <a:ext cx="10972440" cy="18968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609480" y="273600"/>
            <a:ext cx="1097244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5"/>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1523880" y="1122480"/>
            <a:ext cx="9143640" cy="2387160"/>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8" name="Google Shape;58;p13"/>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9" name="Google Shape;59;p13"/>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0" name="Google Shape;60;p13"/>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solidFill>
                <a:srgbClr val="000000"/>
              </a:solidFill>
              <a:latin typeface="Times New Roman"/>
              <a:ea typeface="Times New Roman"/>
              <a:cs typeface="Times New Roman"/>
              <a:sym typeface="Times New Roman"/>
            </a:endParaRPr>
          </a:p>
        </p:txBody>
      </p:sp>
      <p:sp>
        <p:nvSpPr>
          <p:cNvPr id="61" name="Google Shape;61;p13"/>
          <p:cNvSpPr txBox="1">
            <a:spLocks noGrp="1"/>
          </p:cNvSpPr>
          <p:nvPr>
            <p:ph type="body" idx="1"/>
          </p:nvPr>
        </p:nvSpPr>
        <p:spPr>
          <a:xfrm>
            <a:off x="609480" y="1604520"/>
            <a:ext cx="10972440" cy="397728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sp>
        <p:nvSpPr>
          <p:cNvPr id="111" name="Google Shape;111;gadd317ae2b_0_12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2" name="Google Shape;112;gadd317ae2b_0_123"/>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3" name="Google Shape;113;gadd317ae2b_0_123"/>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gadd317ae2b_0_1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gadd317ae2b_0_123"/>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1"/>
          <p:cNvPicPr preferRelativeResize="0"/>
          <p:nvPr/>
        </p:nvPicPr>
        <p:blipFill rotWithShape="1">
          <a:blip r:embed="rId3">
            <a:alphaModFix/>
          </a:blip>
          <a:srcRect/>
          <a:stretch/>
        </p:blipFill>
        <p:spPr>
          <a:xfrm>
            <a:off x="0" y="0"/>
            <a:ext cx="10301989" cy="6881400"/>
          </a:xfrm>
          <a:prstGeom prst="rect">
            <a:avLst/>
          </a:prstGeom>
          <a:noFill/>
          <a:ln>
            <a:noFill/>
          </a:ln>
        </p:spPr>
      </p:pic>
      <p:sp>
        <p:nvSpPr>
          <p:cNvPr id="190" name="Google Shape;190;p1"/>
          <p:cNvSpPr/>
          <p:nvPr/>
        </p:nvSpPr>
        <p:spPr>
          <a:xfrm>
            <a:off x="1611000" y="-23760"/>
            <a:ext cx="10580400" cy="6881400"/>
          </a:xfrm>
          <a:prstGeom prst="rect">
            <a:avLst/>
          </a:prstGeom>
          <a:gradFill>
            <a:gsLst>
              <a:gs pos="0">
                <a:srgbClr val="FFFFFF"/>
              </a:gs>
              <a:gs pos="49000">
                <a:srgbClr val="FFFFFF"/>
              </a:gs>
              <a:gs pos="100000">
                <a:srgbClr val="FFFFFF">
                  <a:alpha val="0"/>
                </a:srgbClr>
              </a:gs>
            </a:gsLst>
            <a:lin ang="108000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91" name="Google Shape;191;p1"/>
          <p:cNvPicPr preferRelativeResize="0"/>
          <p:nvPr/>
        </p:nvPicPr>
        <p:blipFill rotWithShape="1">
          <a:blip r:embed="rId4">
            <a:alphaModFix/>
          </a:blip>
          <a:srcRect t="78334"/>
          <a:stretch/>
        </p:blipFill>
        <p:spPr>
          <a:xfrm>
            <a:off x="14760" y="5390280"/>
            <a:ext cx="12192840" cy="1483200"/>
          </a:xfrm>
          <a:prstGeom prst="rect">
            <a:avLst/>
          </a:prstGeom>
          <a:noFill/>
          <a:ln>
            <a:noFill/>
          </a:ln>
        </p:spPr>
      </p:pic>
      <p:sp>
        <p:nvSpPr>
          <p:cNvPr id="192" name="Google Shape;192;p1"/>
          <p:cNvSpPr txBox="1"/>
          <p:nvPr/>
        </p:nvSpPr>
        <p:spPr>
          <a:xfrm>
            <a:off x="5556600" y="2250000"/>
            <a:ext cx="6145920" cy="1633680"/>
          </a:xfrm>
          <a:prstGeom prst="rect">
            <a:avLst/>
          </a:prstGeom>
          <a:noFill/>
          <a:ln>
            <a:noFill/>
          </a:ln>
        </p:spPr>
        <p:txBody>
          <a:bodyPr spcFirstLastPara="1" wrap="square" lIns="91425" tIns="45700" rIns="91425" bIns="45700" anchor="b" anchorCtr="0">
            <a:noAutofit/>
          </a:bodyPr>
          <a:lstStyle/>
          <a:p>
            <a:pPr marL="0" marR="0" lvl="0" indent="457200" algn="r" rtl="0">
              <a:lnSpc>
                <a:spcPct val="90000"/>
              </a:lnSpc>
              <a:spcBef>
                <a:spcPts val="0"/>
              </a:spcBef>
              <a:spcAft>
                <a:spcPts val="0"/>
              </a:spcAft>
              <a:buClr>
                <a:srgbClr val="000000"/>
              </a:buClr>
              <a:buSzPts val="3600"/>
              <a:buFont typeface="Arial"/>
              <a:buNone/>
            </a:pPr>
            <a:r>
              <a:rPr lang="en-US" sz="3800" b="0" i="0" u="none" strike="noStrike" cap="none">
                <a:solidFill>
                  <a:srgbClr val="000000"/>
                </a:solidFill>
                <a:latin typeface="Arial"/>
                <a:ea typeface="Arial"/>
                <a:cs typeface="Arial"/>
                <a:sym typeface="Arial"/>
              </a:rPr>
              <a:t>THE SAME TITLE THAT YOU USED IN THE TECHNICAL REPORT GOES HERE</a:t>
            </a:r>
            <a:endParaRPr sz="3800" b="0" i="0" u="none" strike="noStrike" cap="none">
              <a:solidFill>
                <a:srgbClr val="000000"/>
              </a:solidFill>
              <a:latin typeface="Arial"/>
              <a:ea typeface="Arial"/>
              <a:cs typeface="Arial"/>
              <a:sym typeface="Arial"/>
            </a:endParaRPr>
          </a:p>
        </p:txBody>
      </p:sp>
      <p:sp>
        <p:nvSpPr>
          <p:cNvPr id="193" name="Google Shape;193;p1"/>
          <p:cNvSpPr/>
          <p:nvPr/>
        </p:nvSpPr>
        <p:spPr>
          <a:xfrm>
            <a:off x="8108760" y="533400"/>
            <a:ext cx="21147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the same title as in the report</a:t>
            </a:r>
            <a:endParaRPr sz="1400" b="0" i="0" u="none" strike="noStrike" cap="none">
              <a:solidFill>
                <a:schemeClr val="accent2"/>
              </a:solidFill>
              <a:latin typeface="Arial"/>
              <a:ea typeface="Arial"/>
              <a:cs typeface="Arial"/>
              <a:sym typeface="Arial"/>
            </a:endParaRPr>
          </a:p>
        </p:txBody>
      </p:sp>
      <p:sp>
        <p:nvSpPr>
          <p:cNvPr id="194" name="Google Shape;194;p1"/>
          <p:cNvSpPr/>
          <p:nvPr/>
        </p:nvSpPr>
        <p:spPr>
          <a:xfrm rot="10800000" flipH="1">
            <a:off x="7341950" y="865535"/>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195" name="Google Shape;195;p1"/>
          <p:cNvSpPr/>
          <p:nvPr/>
        </p:nvSpPr>
        <p:spPr>
          <a:xfrm rot="10800000" flipH="1">
            <a:off x="4292075" y="947310"/>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196" name="Google Shape;196;p1"/>
          <p:cNvSpPr/>
          <p:nvPr/>
        </p:nvSpPr>
        <p:spPr>
          <a:xfrm>
            <a:off x="4703260" y="50087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a:t>
            </a:r>
            <a:r>
              <a:rPr lang="en-US" i="1">
                <a:solidFill>
                  <a:schemeClr val="accent2"/>
                </a:solidFill>
              </a:rPr>
              <a:t>can</a:t>
            </a:r>
            <a:r>
              <a:rPr lang="en-US" sz="1400" b="0" i="1" u="none" strike="noStrike" cap="none">
                <a:solidFill>
                  <a:schemeClr val="accent2"/>
                </a:solidFill>
                <a:latin typeface="Arial"/>
                <a:ea typeface="Arial"/>
                <a:cs typeface="Arial"/>
                <a:sym typeface="Arial"/>
              </a:rPr>
              <a:t> change this picture</a:t>
            </a:r>
            <a:endParaRPr sz="1400" b="0" i="0" u="none" strike="noStrike" cap="none">
              <a:solidFill>
                <a:schemeClr val="accent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g13694941206_0_38"/>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23" name="Google Shape;423;g13694941206_0_38"/>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Visual comparison of the three paths</a:t>
            </a:r>
            <a:endParaRPr sz="2200" b="0" i="0" u="none" strike="noStrike" cap="none">
              <a:solidFill>
                <a:srgbClr val="000000"/>
              </a:solidFill>
              <a:latin typeface="Arial"/>
              <a:ea typeface="Arial"/>
              <a:cs typeface="Arial"/>
              <a:sym typeface="Arial"/>
            </a:endParaRPr>
          </a:p>
        </p:txBody>
      </p:sp>
      <p:sp>
        <p:nvSpPr>
          <p:cNvPr id="424" name="Google Shape;424;g13694941206_0_38"/>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25" name="Google Shape;425;g13694941206_0_38"/>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26" name="Google Shape;426;g13694941206_0_38"/>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27" name="Google Shape;427;g13694941206_0_38"/>
          <p:cNvSpPr/>
          <p:nvPr/>
        </p:nvSpPr>
        <p:spPr>
          <a:xfrm>
            <a:off x="265315" y="611457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28" name="Google Shape;428;g13694941206_0_38"/>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pic>
        <p:nvPicPr>
          <p:cNvPr id="429" name="Google Shape;429;g13694941206_0_38"/>
          <p:cNvPicPr preferRelativeResize="0"/>
          <p:nvPr/>
        </p:nvPicPr>
        <p:blipFill rotWithShape="1">
          <a:blip r:embed="rId4">
            <a:alphaModFix/>
          </a:blip>
          <a:srcRect/>
          <a:stretch/>
        </p:blipFill>
        <p:spPr>
          <a:xfrm>
            <a:off x="1331475" y="917335"/>
            <a:ext cx="9529050" cy="4820525"/>
          </a:xfrm>
          <a:prstGeom prst="rect">
            <a:avLst/>
          </a:prstGeom>
          <a:noFill/>
          <a:ln>
            <a:noFill/>
          </a:ln>
        </p:spPr>
      </p:pic>
      <p:sp>
        <p:nvSpPr>
          <p:cNvPr id="430" name="Google Shape;430;g13694941206_0_38"/>
          <p:cNvSpPr/>
          <p:nvPr/>
        </p:nvSpPr>
        <p:spPr>
          <a:xfrm>
            <a:off x="0" y="1659575"/>
            <a:ext cx="1300800" cy="32106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a library to draw the map and plot the three roads between Eafit and Universidad Nacional. For example, use geopandas, pydeck or google maps.</a:t>
            </a:r>
            <a:endParaRPr sz="1400" b="0" i="0" u="none" strike="noStrike" cap="none">
              <a:solidFill>
                <a:schemeClr val="accent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pic>
        <p:nvPicPr>
          <p:cNvPr id="435" name="Google Shape;435;g1066244c191_0_1"/>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436" name="Google Shape;436;g1066244c191_0_1"/>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437" name="Google Shape;437;g1066244c191_0_1"/>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g1066244c191_0_1"/>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g1066244c191_0_1"/>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g1066244c191_0_1"/>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g1066244c191_0_1"/>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g1066244c191_0_1"/>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g1066244c191_0_1"/>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g1066244c191_0_1"/>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g1066244c191_0_1"/>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Statistics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6" name="Google Shape;446;g1066244c191_0_1"/>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Optimization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7" name="Google Shape;447;g1066244c191_0_1"/>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Probability</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448" name="Google Shape;448;g1066244c191_0_1"/>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M &amp; S 4</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449" name="Google Shape;449;g1066244c191_0_1"/>
          <p:cNvGrpSpPr/>
          <p:nvPr/>
        </p:nvGrpSpPr>
        <p:grpSpPr>
          <a:xfrm>
            <a:off x="7016850" y="2306088"/>
            <a:ext cx="1088700" cy="830400"/>
            <a:chOff x="368350" y="2234988"/>
            <a:chExt cx="1088700" cy="830400"/>
          </a:xfrm>
        </p:grpSpPr>
        <p:sp>
          <p:nvSpPr>
            <p:cNvPr id="450" name="Google Shape;450;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MV risk estimates</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1" name="Google Shape;451;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2" name="Google Shape;452;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3" name="Google Shape;453;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4" name="Google Shape;454;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5" name="Google Shape;455;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6" name="Google Shape;456;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57" name="Google Shape;457;g1066244c191_0_1"/>
          <p:cNvGrpSpPr/>
          <p:nvPr/>
        </p:nvGrpSpPr>
        <p:grpSpPr>
          <a:xfrm>
            <a:off x="4216100" y="2367863"/>
            <a:ext cx="1088700" cy="830400"/>
            <a:chOff x="673150" y="2539788"/>
            <a:chExt cx="1088700" cy="830400"/>
          </a:xfrm>
        </p:grpSpPr>
        <p:sp>
          <p:nvSpPr>
            <p:cNvPr id="458" name="Google Shape;458;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400" b="1" i="0" u="none" strike="noStrike" cap="none">
                  <a:solidFill>
                    <a:srgbClr val="FFFFFF"/>
                  </a:solidFill>
                  <a:latin typeface="Fira Sans Extra Condensed"/>
                  <a:ea typeface="Fira Sans Extra Condensed"/>
                  <a:cs typeface="Fira Sans Extra Condensed"/>
                  <a:sym typeface="Fira Sans Extra Condensed"/>
                </a:rPr>
                <a:t>Optimization </a:t>
              </a:r>
              <a:r>
                <a:rPr lang="en-US" sz="1400" b="1" i="0" u="none" strike="noStrike" cap="none">
                  <a:solidFill>
                    <a:schemeClr val="lt1"/>
                  </a:solidFill>
                  <a:latin typeface="Fira Sans Extra Condensed"/>
                  <a:ea typeface="Fira Sans Extra Condensed"/>
                  <a:cs typeface="Fira Sans Extra Condensed"/>
                  <a:sym typeface="Fira Sans Extra Condensed"/>
                </a:rPr>
                <a:t>Bi target</a:t>
              </a:r>
              <a:endParaRPr sz="14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59" name="Google Shape;459;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0" name="Google Shape;460;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1" name="Google Shape;461;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2" name="Google Shape;462;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3" name="Google Shape;463;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4" name="Google Shape;464;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65" name="Google Shape;465;g1066244c191_0_1"/>
          <p:cNvGrpSpPr/>
          <p:nvPr/>
        </p:nvGrpSpPr>
        <p:grpSpPr>
          <a:xfrm>
            <a:off x="1242275" y="2378663"/>
            <a:ext cx="1088700" cy="830400"/>
            <a:chOff x="673150" y="2539788"/>
            <a:chExt cx="1088700" cy="830400"/>
          </a:xfrm>
        </p:grpSpPr>
        <p:sp>
          <p:nvSpPr>
            <p:cNvPr id="466" name="Google Shape;466;g1066244c191_0_1"/>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300" b="1" i="0" u="none" strike="noStrike" cap="none">
                  <a:solidFill>
                    <a:srgbClr val="FFFFFF"/>
                  </a:solidFill>
                  <a:latin typeface="Fira Sans Extra Condensed"/>
                  <a:ea typeface="Fira Sans Extra Condensed"/>
                  <a:cs typeface="Fira Sans Extra Condensed"/>
                  <a:sym typeface="Fira Sans Extra Condensed"/>
                </a:rPr>
                <a:t>Other risk estimates</a:t>
              </a:r>
              <a:endParaRPr sz="13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7" name="Google Shape;467;g1066244c191_0_1"/>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8" name="Google Shape;468;g1066244c191_0_1"/>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69" name="Google Shape;469;g1066244c191_0_1"/>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0" name="Google Shape;470;g1066244c191_0_1"/>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1" name="Google Shape;471;g1066244c191_0_1"/>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2" name="Google Shape;472;g1066244c191_0_1"/>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473" name="Google Shape;473;g1066244c191_0_1"/>
          <p:cNvGrpSpPr/>
          <p:nvPr/>
        </p:nvGrpSpPr>
        <p:grpSpPr>
          <a:xfrm>
            <a:off x="9836250" y="2306088"/>
            <a:ext cx="1088700" cy="830400"/>
            <a:chOff x="368350" y="2234988"/>
            <a:chExt cx="1088700" cy="830400"/>
          </a:xfrm>
        </p:grpSpPr>
        <p:sp>
          <p:nvSpPr>
            <p:cNvPr id="474" name="Google Shape;474;g1066244c191_0_1"/>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Traffic Estimation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5" name="Google Shape;475;g1066244c191_0_1"/>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6" name="Google Shape;476;g1066244c191_0_1"/>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7" name="Google Shape;477;g1066244c191_0_1"/>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8" name="Google Shape;478;g1066244c191_0_1"/>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79" name="Google Shape;479;g1066244c191_0_1"/>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480" name="Google Shape;480;g1066244c191_0_1"/>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481" name="Google Shape;481;g1066244c191_0_1"/>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82" name="Google Shape;482;g1066244c191_0_1"/>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83" name="Google Shape;483;g1066244c191_0_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84" name="Google Shape;484;g1066244c191_0_1"/>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85" name="Google Shape;485;g1066244c191_0_1"/>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86" name="Google Shape;486;g1066244c191_0_1"/>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487" name="Google Shape;487;g1066244c191_0_1"/>
          <p:cNvSpPr/>
          <p:nvPr/>
        </p:nvSpPr>
        <p:spPr>
          <a:xfrm>
            <a:off x="-141598" y="4099808"/>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 </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 </a:t>
            </a:r>
            <a:r>
              <a:rPr lang="en-US" i="1">
                <a:solidFill>
                  <a:schemeClr val="accent2"/>
                </a:solidFill>
              </a:rPr>
              <a:t>Informatics</a:t>
            </a:r>
            <a:r>
              <a:rPr lang="en-US" sz="1400" b="0" i="1" u="none" strike="noStrike" cap="none">
                <a:solidFill>
                  <a:schemeClr val="accent2"/>
                </a:solidFill>
                <a:latin typeface="Arial"/>
                <a:ea typeface="Arial"/>
                <a:cs typeface="Arial"/>
                <a:sym typeface="Arial"/>
              </a:rPr>
              <a:t> engineering</a:t>
            </a:r>
            <a:br>
              <a:rPr lang="en-US" sz="1400" b="0" i="1" u="none" strike="noStrike" cap="none">
                <a:solidFill>
                  <a:schemeClr val="accent2"/>
                </a:solidFill>
                <a:latin typeface="Arial"/>
                <a:ea typeface="Arial"/>
                <a:cs typeface="Arial"/>
                <a:sym typeface="Arial"/>
              </a:rPr>
            </a:br>
            <a:endParaRPr sz="1400" b="0" i="1" u="none" strike="noStrike" cap="none">
              <a:solidFill>
                <a:schemeClr val="accent2"/>
              </a:solidFill>
              <a:latin typeface="Arial"/>
              <a:ea typeface="Arial"/>
              <a:cs typeface="Arial"/>
              <a:sym typeface="Arial"/>
            </a:endParaRPr>
          </a:p>
        </p:txBody>
      </p:sp>
      <p:sp>
        <p:nvSpPr>
          <p:cNvPr id="488" name="Google Shape;488;g1066244c191_0_1"/>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489" name="Google Shape;489;g1066244c191_0_1"/>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0" name="Google Shape;490;g1066244c191_0_1"/>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1" name="Google Shape;491;g1066244c191_0_1"/>
          <p:cNvSpPr/>
          <p:nvPr/>
        </p:nvSpPr>
        <p:spPr>
          <a:xfrm rot="-3788704">
            <a:off x="8003177" y="1401254"/>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2" name="Google Shape;492;g1066244c191_0_1"/>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493" name="Google Shape;493;g1066244c191_0_1"/>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4" name="Google Shape;494;g1066244c191_0_1"/>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95" name="Google Shape;495;g1066244c191_0_1"/>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pic>
        <p:nvPicPr>
          <p:cNvPr id="500" name="Google Shape;500;g1066244c191_0_133"/>
          <p:cNvPicPr preferRelativeResize="0"/>
          <p:nvPr/>
        </p:nvPicPr>
        <p:blipFill rotWithShape="1">
          <a:blip r:embed="rId3">
            <a:alphaModFix/>
          </a:blip>
          <a:srcRect/>
          <a:stretch/>
        </p:blipFill>
        <p:spPr>
          <a:xfrm>
            <a:off x="-2580" y="0"/>
            <a:ext cx="12197163" cy="6856922"/>
          </a:xfrm>
          <a:prstGeom prst="rect">
            <a:avLst/>
          </a:prstGeom>
          <a:noFill/>
          <a:ln>
            <a:noFill/>
          </a:ln>
        </p:spPr>
      </p:pic>
      <p:sp>
        <p:nvSpPr>
          <p:cNvPr id="501" name="Google Shape;501;g1066244c191_0_133"/>
          <p:cNvSpPr/>
          <p:nvPr/>
        </p:nvSpPr>
        <p:spPr>
          <a:xfrm>
            <a:off x="265327" y="376925"/>
            <a:ext cx="4945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Future work directions</a:t>
            </a:r>
            <a:endParaRPr sz="2200" b="0" i="0" u="none" strike="noStrike" cap="none">
              <a:solidFill>
                <a:srgbClr val="000000"/>
              </a:solidFill>
              <a:latin typeface="Arial"/>
              <a:ea typeface="Arial"/>
              <a:cs typeface="Arial"/>
              <a:sym typeface="Arial"/>
            </a:endParaRPr>
          </a:p>
        </p:txBody>
      </p:sp>
      <p:sp>
        <p:nvSpPr>
          <p:cNvPr id="502" name="Google Shape;502;g1066244c191_0_133"/>
          <p:cNvSpPr/>
          <p:nvPr/>
        </p:nvSpPr>
        <p:spPr>
          <a:xfrm>
            <a:off x="8594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g1066244c191_0_133"/>
          <p:cNvSpPr/>
          <p:nvPr/>
        </p:nvSpPr>
        <p:spPr>
          <a:xfrm>
            <a:off x="9488921"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g1066244c191_0_133"/>
          <p:cNvSpPr/>
          <p:nvPr/>
        </p:nvSpPr>
        <p:spPr>
          <a:xfrm>
            <a:off x="3812548" y="12914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g1066244c191_0_133"/>
          <p:cNvSpPr/>
          <p:nvPr/>
        </p:nvSpPr>
        <p:spPr>
          <a:xfrm>
            <a:off x="6632743" y="1286300"/>
            <a:ext cx="1993200" cy="4230000"/>
          </a:xfrm>
          <a:prstGeom prst="roundRect">
            <a:avLst>
              <a:gd name="adj" fmla="val 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g1066244c191_0_133"/>
          <p:cNvSpPr/>
          <p:nvPr/>
        </p:nvSpPr>
        <p:spPr>
          <a:xfrm>
            <a:off x="9488720"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g1066244c191_0_133"/>
          <p:cNvSpPr/>
          <p:nvPr/>
        </p:nvSpPr>
        <p:spPr>
          <a:xfrm>
            <a:off x="6630898" y="12863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g1066244c191_0_133"/>
          <p:cNvSpPr/>
          <p:nvPr/>
        </p:nvSpPr>
        <p:spPr>
          <a:xfrm>
            <a:off x="3811772" y="1291400"/>
            <a:ext cx="1809900" cy="587400"/>
          </a:xfrm>
          <a:prstGeom prst="homePlate">
            <a:avLst>
              <a:gd name="adj" fmla="val 40073"/>
            </a:avLst>
          </a:prstGeom>
          <a:solidFill>
            <a:srgbClr val="00AAB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g1066244c191_0_133"/>
          <p:cNvSpPr/>
          <p:nvPr/>
        </p:nvSpPr>
        <p:spPr>
          <a:xfrm>
            <a:off x="859046" y="1291400"/>
            <a:ext cx="1809900" cy="587400"/>
          </a:xfrm>
          <a:prstGeom prst="homePlate">
            <a:avLst>
              <a:gd name="adj" fmla="val 40073"/>
            </a:avLst>
          </a:prstGeom>
          <a:solidFill>
            <a:srgbClr val="48AC7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g1066244c191_0_133"/>
          <p:cNvSpPr/>
          <p:nvPr/>
        </p:nvSpPr>
        <p:spPr>
          <a:xfrm>
            <a:off x="6649700" y="13286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600" b="1" i="0" u="none" strike="noStrike" cap="none">
                <a:solidFill>
                  <a:schemeClr val="lt1"/>
                </a:solidFill>
                <a:latin typeface="Fira Sans Extra Condensed"/>
                <a:ea typeface="Fira Sans Extra Condensed"/>
                <a:cs typeface="Fira Sans Extra Condensed"/>
                <a:sym typeface="Fira Sans Extra Condensed"/>
              </a:rPr>
              <a:t>Software Engineering </a:t>
            </a:r>
            <a:endParaRPr sz="16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1" name="Google Shape;511;g1066244c191_0_133"/>
          <p:cNvSpPr/>
          <p:nvPr/>
        </p:nvSpPr>
        <p:spPr>
          <a:xfrm>
            <a:off x="3802800" y="1379275"/>
            <a:ext cx="18099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1</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2" name="Google Shape;512;g1066244c191_0_133"/>
          <p:cNvSpPr/>
          <p:nvPr/>
        </p:nvSpPr>
        <p:spPr>
          <a:xfrm>
            <a:off x="810150" y="1333775"/>
            <a:ext cx="15828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1900" b="1" i="0" u="none" strike="noStrike" cap="none">
                <a:solidFill>
                  <a:schemeClr val="lt1"/>
                </a:solidFill>
                <a:latin typeface="Fira Sans Extra Condensed"/>
                <a:ea typeface="Fira Sans Extra Condensed"/>
                <a:cs typeface="Fira Sans Extra Condensed"/>
                <a:sym typeface="Fira Sans Extra Condensed"/>
              </a:rPr>
              <a:t>Databases</a:t>
            </a:r>
            <a:endParaRPr sz="1900" b="1" i="0" u="none" strike="noStrike" cap="none">
              <a:solidFill>
                <a:schemeClr val="lt1"/>
              </a:solidFill>
              <a:latin typeface="Fira Sans Extra Condensed"/>
              <a:ea typeface="Fira Sans Extra Condensed"/>
              <a:cs typeface="Fira Sans Extra Condensed"/>
              <a:sym typeface="Fira Sans Extra Condensed"/>
            </a:endParaRPr>
          </a:p>
        </p:txBody>
      </p:sp>
      <p:sp>
        <p:nvSpPr>
          <p:cNvPr id="513" name="Google Shape;513;g1066244c191_0_133"/>
          <p:cNvSpPr/>
          <p:nvPr/>
        </p:nvSpPr>
        <p:spPr>
          <a:xfrm>
            <a:off x="9495625" y="1333775"/>
            <a:ext cx="1643700" cy="4254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chemeClr val="lt1"/>
                </a:solidFill>
                <a:latin typeface="Fira Sans Extra Condensed"/>
                <a:ea typeface="Fira Sans Extra Condensed"/>
                <a:cs typeface="Fira Sans Extra Condensed"/>
                <a:sym typeface="Fira Sans Extra Condensed"/>
              </a:rPr>
              <a:t>Project 2</a:t>
            </a:r>
            <a:endParaRPr sz="2200" b="1" i="0" u="none" strike="noStrike" cap="none">
              <a:solidFill>
                <a:schemeClr val="lt1"/>
              </a:solidFill>
              <a:latin typeface="Fira Sans Extra Condensed"/>
              <a:ea typeface="Fira Sans Extra Condensed"/>
              <a:cs typeface="Fira Sans Extra Condensed"/>
              <a:sym typeface="Fira Sans Extra Condensed"/>
            </a:endParaRPr>
          </a:p>
        </p:txBody>
      </p:sp>
      <p:grpSp>
        <p:nvGrpSpPr>
          <p:cNvPr id="514" name="Google Shape;514;g1066244c191_0_133"/>
          <p:cNvGrpSpPr/>
          <p:nvPr/>
        </p:nvGrpSpPr>
        <p:grpSpPr>
          <a:xfrm>
            <a:off x="7016850" y="2306088"/>
            <a:ext cx="1088700" cy="830400"/>
            <a:chOff x="368350" y="2234988"/>
            <a:chExt cx="1088700" cy="830400"/>
          </a:xfrm>
        </p:grpSpPr>
        <p:sp>
          <p:nvSpPr>
            <p:cNvPr id="515" name="Google Shape;515;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Mobile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6" name="Google Shape;516;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7" name="Google Shape;517;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8" name="Google Shape;518;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19" name="Google Shape;519;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0" name="Google Shape;520;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1" name="Google Shape;521;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22" name="Google Shape;522;g1066244c191_0_133"/>
          <p:cNvGrpSpPr/>
          <p:nvPr/>
        </p:nvGrpSpPr>
        <p:grpSpPr>
          <a:xfrm>
            <a:off x="4216100" y="2367863"/>
            <a:ext cx="1088700" cy="830400"/>
            <a:chOff x="673150" y="2539788"/>
            <a:chExt cx="1088700" cy="830400"/>
          </a:xfrm>
        </p:grpSpPr>
        <p:sp>
          <p:nvSpPr>
            <p:cNvPr id="523" name="Google Shape;523;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600" b="1" i="0" u="none" strike="noStrike" cap="none">
                  <a:solidFill>
                    <a:srgbClr val="FFFFFF"/>
                  </a:solidFill>
                  <a:latin typeface="Fira Sans Extra Condensed"/>
                  <a:ea typeface="Fira Sans Extra Condensed"/>
                  <a:cs typeface="Fira Sans Extra Condensed"/>
                  <a:sym typeface="Fira Sans Extra Condensed"/>
                </a:rPr>
                <a:t>Web application</a:t>
              </a:r>
              <a:endParaRPr sz="16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4" name="Google Shape;524;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5" name="Google Shape;525;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6" name="Google Shape;526;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7" name="Google Shape;527;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8" name="Google Shape;528;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29" name="Google Shape;529;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0" name="Google Shape;530;g1066244c191_0_133"/>
          <p:cNvGrpSpPr/>
          <p:nvPr/>
        </p:nvGrpSpPr>
        <p:grpSpPr>
          <a:xfrm>
            <a:off x="1242275" y="2378663"/>
            <a:ext cx="1088700" cy="830400"/>
            <a:chOff x="673150" y="2539788"/>
            <a:chExt cx="1088700" cy="830400"/>
          </a:xfrm>
        </p:grpSpPr>
        <p:sp>
          <p:nvSpPr>
            <p:cNvPr id="531" name="Google Shape;531;g1066244c191_0_133"/>
            <p:cNvSpPr/>
            <p:nvPr/>
          </p:nvSpPr>
          <p:spPr>
            <a:xfrm>
              <a:off x="673150" y="25397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700" b="1" i="0" u="none" strike="noStrike" cap="none">
                  <a:solidFill>
                    <a:srgbClr val="FFFFFF"/>
                  </a:solidFill>
                  <a:latin typeface="Fira Sans Extra Condensed"/>
                  <a:ea typeface="Fira Sans Extra Condensed"/>
                  <a:cs typeface="Fira Sans Extra Condensed"/>
                  <a:sym typeface="Fira Sans Extra Condensed"/>
                </a:rPr>
                <a:t>Other variables</a:t>
              </a:r>
              <a:endParaRPr sz="17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2" name="Google Shape;532;g1066244c191_0_133"/>
            <p:cNvSpPr/>
            <p:nvPr/>
          </p:nvSpPr>
          <p:spPr>
            <a:xfrm rot="-5400000">
              <a:off x="74989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3" name="Google Shape;533;g1066244c191_0_133"/>
            <p:cNvSpPr/>
            <p:nvPr/>
          </p:nvSpPr>
          <p:spPr>
            <a:xfrm rot="-5400000">
              <a:off x="926637"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4" name="Google Shape;534;g1066244c191_0_133"/>
            <p:cNvSpPr/>
            <p:nvPr/>
          </p:nvSpPr>
          <p:spPr>
            <a:xfrm rot="-5400000">
              <a:off x="1103379"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5" name="Google Shape;535;g1066244c191_0_133"/>
            <p:cNvSpPr/>
            <p:nvPr/>
          </p:nvSpPr>
          <p:spPr>
            <a:xfrm rot="-5400000">
              <a:off x="1280122"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6" name="Google Shape;536;g1066244c191_0_133"/>
            <p:cNvSpPr/>
            <p:nvPr/>
          </p:nvSpPr>
          <p:spPr>
            <a:xfrm rot="-5400000">
              <a:off x="1456884"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37" name="Google Shape;537;g1066244c191_0_133"/>
            <p:cNvSpPr/>
            <p:nvPr/>
          </p:nvSpPr>
          <p:spPr>
            <a:xfrm rot="-5400000">
              <a:off x="1633626" y="25997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grpSp>
        <p:nvGrpSpPr>
          <p:cNvPr id="538" name="Google Shape;538;g1066244c191_0_133"/>
          <p:cNvGrpSpPr/>
          <p:nvPr/>
        </p:nvGrpSpPr>
        <p:grpSpPr>
          <a:xfrm>
            <a:off x="9836250" y="2306088"/>
            <a:ext cx="1088700" cy="830400"/>
            <a:chOff x="368350" y="2234988"/>
            <a:chExt cx="1088700" cy="830400"/>
          </a:xfrm>
        </p:grpSpPr>
        <p:sp>
          <p:nvSpPr>
            <p:cNvPr id="539" name="Google Shape;539;g1066244c191_0_133"/>
            <p:cNvSpPr/>
            <p:nvPr/>
          </p:nvSpPr>
          <p:spPr>
            <a:xfrm>
              <a:off x="368350" y="2234988"/>
              <a:ext cx="1088700" cy="830400"/>
            </a:xfrm>
            <a:prstGeom prst="rect">
              <a:avLst/>
            </a:prstGeom>
            <a:solidFill>
              <a:srgbClr val="666666"/>
            </a:solidFill>
            <a:ln>
              <a:noFill/>
            </a:ln>
            <a:effectLst>
              <a:outerShdw blurRad="85725" dist="57150" dir="7080000" algn="bl" rotWithShape="0">
                <a:srgbClr val="000000">
                  <a:alpha val="14117"/>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800" b="1" i="0" u="none" strike="noStrike" cap="none">
                  <a:solidFill>
                    <a:srgbClr val="FFFFFF"/>
                  </a:solidFill>
                  <a:latin typeface="Fira Sans Extra Condensed"/>
                  <a:ea typeface="Fira Sans Extra Condensed"/>
                  <a:cs typeface="Fira Sans Extra Condensed"/>
                  <a:sym typeface="Fira Sans Extra Condensed"/>
                </a:rPr>
                <a:t>Include ML or VR</a:t>
              </a:r>
              <a:endParaRPr sz="1800" b="1"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0" name="Google Shape;540;g1066244c191_0_133"/>
            <p:cNvSpPr/>
            <p:nvPr/>
          </p:nvSpPr>
          <p:spPr>
            <a:xfrm rot="-5400000">
              <a:off x="44509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1" name="Google Shape;541;g1066244c191_0_133"/>
            <p:cNvSpPr/>
            <p:nvPr/>
          </p:nvSpPr>
          <p:spPr>
            <a:xfrm rot="-5400000">
              <a:off x="621837"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2" name="Google Shape;542;g1066244c191_0_133"/>
            <p:cNvSpPr/>
            <p:nvPr/>
          </p:nvSpPr>
          <p:spPr>
            <a:xfrm rot="-5400000">
              <a:off x="798579"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3" name="Google Shape;543;g1066244c191_0_133"/>
            <p:cNvSpPr/>
            <p:nvPr/>
          </p:nvSpPr>
          <p:spPr>
            <a:xfrm rot="-5400000">
              <a:off x="975322"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4" name="Google Shape;544;g1066244c191_0_133"/>
            <p:cNvSpPr/>
            <p:nvPr/>
          </p:nvSpPr>
          <p:spPr>
            <a:xfrm rot="-5400000">
              <a:off x="1152084"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sp>
          <p:nvSpPr>
            <p:cNvPr id="545" name="Google Shape;545;g1066244c191_0_133"/>
            <p:cNvSpPr/>
            <p:nvPr/>
          </p:nvSpPr>
          <p:spPr>
            <a:xfrm rot="-5400000">
              <a:off x="1328826" y="2294924"/>
              <a:ext cx="73200" cy="732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Fira Sans Extra Condensed"/>
                <a:ea typeface="Fira Sans Extra Condensed"/>
                <a:cs typeface="Fira Sans Extra Condensed"/>
                <a:sym typeface="Fira Sans Extra Condensed"/>
              </a:endParaRPr>
            </a:p>
          </p:txBody>
        </p:sp>
      </p:grpSp>
      <p:sp>
        <p:nvSpPr>
          <p:cNvPr id="546" name="Google Shape;546;g1066244c191_0_133"/>
          <p:cNvSpPr/>
          <p:nvPr/>
        </p:nvSpPr>
        <p:spPr>
          <a:xfrm rot="10800000" flipH="1">
            <a:off x="4819328" y="514742"/>
            <a:ext cx="826794" cy="457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47" name="Google Shape;547;g1066244c191_0_133"/>
          <p:cNvSpPr/>
          <p:nvPr/>
        </p:nvSpPr>
        <p:spPr>
          <a:xfrm>
            <a:off x="5276520" y="3366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48" name="Google Shape;548;g1066244c191_0_133"/>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49" name="Google Shape;549;g1066244c191_0_133"/>
          <p:cNvSpPr/>
          <p:nvPr/>
        </p:nvSpPr>
        <p:spPr>
          <a:xfrm>
            <a:off x="265315" y="80232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50" name="Google Shape;550;g1066244c191_0_133"/>
          <p:cNvSpPr txBox="1"/>
          <p:nvPr/>
        </p:nvSpPr>
        <p:spPr>
          <a:xfrm>
            <a:off x="2745075" y="60521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51" name="Google Shape;551;g1066244c191_0_133"/>
          <p:cNvSpPr/>
          <p:nvPr/>
        </p:nvSpPr>
        <p:spPr>
          <a:xfrm>
            <a:off x="7457802" y="594958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You can add, delete or change some future work addresses</a:t>
            </a:r>
            <a:endParaRPr sz="1400" b="0" i="0" u="none" strike="noStrike" cap="none">
              <a:solidFill>
                <a:schemeClr val="accent2"/>
              </a:solidFill>
              <a:latin typeface="Arial"/>
              <a:ea typeface="Arial"/>
              <a:cs typeface="Arial"/>
              <a:sym typeface="Arial"/>
            </a:endParaRPr>
          </a:p>
        </p:txBody>
      </p:sp>
      <p:sp>
        <p:nvSpPr>
          <p:cNvPr id="552" name="Google Shape;552;g1066244c191_0_133"/>
          <p:cNvSpPr/>
          <p:nvPr/>
        </p:nvSpPr>
        <p:spPr>
          <a:xfrm>
            <a:off x="69002" y="3812733"/>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if you study</a:t>
            </a:r>
            <a:endParaRPr sz="1400" b="0" i="1" u="none" strike="noStrike" cap="none">
              <a:solidFill>
                <a:schemeClr val="accent2"/>
              </a:solidFill>
              <a:latin typeface="Arial"/>
              <a:ea typeface="Arial"/>
              <a:cs typeface="Arial"/>
              <a:sym typeface="Arial"/>
            </a:endParaRPr>
          </a:p>
          <a:p>
            <a:pPr marL="0" lvl="0" indent="0" algn="ctr" rtl="0">
              <a:spcBef>
                <a:spcPts val="0"/>
              </a:spcBef>
              <a:spcAft>
                <a:spcPts val="0"/>
              </a:spcAft>
              <a:buClr>
                <a:schemeClr val="dk1"/>
              </a:buClr>
              <a:buSzPts val="1400"/>
              <a:buFont typeface="Arial"/>
              <a:buNone/>
            </a:pPr>
            <a:r>
              <a:rPr lang="en-US" i="1">
                <a:solidFill>
                  <a:schemeClr val="accent2"/>
                </a:solidFill>
              </a:rPr>
              <a:t>Mathematics</a:t>
            </a:r>
            <a:endParaRPr i="1">
              <a:solidFill>
                <a:schemeClr val="accent2"/>
              </a:solidFil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Engineering</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endParaRPr sz="1400" b="0" i="1" u="none" strike="noStrike" cap="none">
              <a:solidFill>
                <a:schemeClr val="accent2"/>
              </a:solidFill>
              <a:latin typeface="Arial"/>
              <a:ea typeface="Arial"/>
              <a:cs typeface="Arial"/>
              <a:sym typeface="Arial"/>
            </a:endParaRPr>
          </a:p>
        </p:txBody>
      </p:sp>
      <p:sp>
        <p:nvSpPr>
          <p:cNvPr id="553" name="Google Shape;553;g1066244c191_0_133"/>
          <p:cNvSpPr/>
          <p:nvPr/>
        </p:nvSpPr>
        <p:spPr>
          <a:xfrm>
            <a:off x="5646138" y="802325"/>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name the courses in which you could continue to work on this project.</a:t>
            </a:r>
            <a:endParaRPr sz="1400" b="0" i="0" u="none" strike="noStrike" cap="none">
              <a:solidFill>
                <a:schemeClr val="accent2"/>
              </a:solidFill>
              <a:latin typeface="Arial"/>
              <a:ea typeface="Arial"/>
              <a:cs typeface="Arial"/>
              <a:sym typeface="Arial"/>
            </a:endParaRPr>
          </a:p>
        </p:txBody>
      </p:sp>
      <p:sp>
        <p:nvSpPr>
          <p:cNvPr id="554" name="Google Shape;554;g1066244c191_0_133"/>
          <p:cNvSpPr/>
          <p:nvPr/>
        </p:nvSpPr>
        <p:spPr>
          <a:xfrm rot="10800000" flipH="1">
            <a:off x="5050475" y="1024007"/>
            <a:ext cx="811836" cy="2944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5" name="Google Shape;555;g1066244c191_0_133"/>
          <p:cNvSpPr/>
          <p:nvPr/>
        </p:nvSpPr>
        <p:spPr>
          <a:xfrm rot="10800000">
            <a:off x="10334499" y="947808"/>
            <a:ext cx="806652" cy="4326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6" name="Google Shape;556;g1066244c191_0_133"/>
          <p:cNvSpPr/>
          <p:nvPr/>
        </p:nvSpPr>
        <p:spPr>
          <a:xfrm rot="-3788704">
            <a:off x="8003181" y="1401247"/>
            <a:ext cx="806653" cy="43264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7" name="Google Shape;557;g1066244c191_0_133"/>
          <p:cNvSpPr/>
          <p:nvPr/>
        </p:nvSpPr>
        <p:spPr>
          <a:xfrm>
            <a:off x="4407763" y="3990850"/>
            <a:ext cx="48270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tell us what you could do, in the following courses, to improve this project.</a:t>
            </a:r>
            <a:endParaRPr sz="1400" b="0" i="0" u="none" strike="noStrike" cap="none">
              <a:solidFill>
                <a:schemeClr val="accent2"/>
              </a:solidFill>
              <a:latin typeface="Arial"/>
              <a:ea typeface="Arial"/>
              <a:cs typeface="Arial"/>
              <a:sym typeface="Arial"/>
            </a:endParaRPr>
          </a:p>
        </p:txBody>
      </p:sp>
      <p:sp>
        <p:nvSpPr>
          <p:cNvPr id="558" name="Google Shape;558;g1066244c191_0_133"/>
          <p:cNvSpPr/>
          <p:nvPr/>
        </p:nvSpPr>
        <p:spPr>
          <a:xfrm rot="5763114" flipH="1">
            <a:off x="48218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59" name="Google Shape;559;g1066244c191_0_133"/>
          <p:cNvSpPr/>
          <p:nvPr/>
        </p:nvSpPr>
        <p:spPr>
          <a:xfrm rot="5763114" flipH="1">
            <a:off x="7260283" y="3386199"/>
            <a:ext cx="811824" cy="2944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0" name="Google Shape;560;g1066244c191_0_133"/>
          <p:cNvSpPr/>
          <p:nvPr/>
        </p:nvSpPr>
        <p:spPr>
          <a:xfrm rot="9163861" flipH="1">
            <a:off x="8936681" y="3462420"/>
            <a:ext cx="811824" cy="294405"/>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pic>
        <p:nvPicPr>
          <p:cNvPr id="565" name="Google Shape;565;p10"/>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566" name="Google Shape;566;p10"/>
          <p:cNvSpPr/>
          <p:nvPr/>
        </p:nvSpPr>
        <p:spPr>
          <a:xfrm>
            <a:off x="265320" y="376920"/>
            <a:ext cx="540216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Report accepted in OSF.IO</a:t>
            </a:r>
            <a:endParaRPr sz="2200" b="0" i="0" u="none" strike="noStrike" cap="none">
              <a:solidFill>
                <a:srgbClr val="000000"/>
              </a:solidFill>
              <a:latin typeface="Arial"/>
              <a:ea typeface="Arial"/>
              <a:cs typeface="Arial"/>
              <a:sym typeface="Arial"/>
            </a:endParaRPr>
          </a:p>
        </p:txBody>
      </p:sp>
      <p:sp>
        <p:nvSpPr>
          <p:cNvPr id="567" name="Google Shape;567;p10"/>
          <p:cNvSpPr/>
          <p:nvPr/>
        </p:nvSpPr>
        <p:spPr>
          <a:xfrm rot="10800000" flipH="1">
            <a:off x="4321521" y="468155"/>
            <a:ext cx="945756"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68" name="Google Shape;568;p10"/>
          <p:cNvSpPr/>
          <p:nvPr/>
        </p:nvSpPr>
        <p:spPr>
          <a:xfrm>
            <a:off x="4971720" y="3366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569" name="Google Shape;569;p10"/>
          <p:cNvSpPr/>
          <p:nvPr/>
        </p:nvSpPr>
        <p:spPr>
          <a:xfrm>
            <a:off x="2623800" y="2240875"/>
            <a:ext cx="3649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the report citation</a:t>
            </a:r>
            <a:br>
              <a:rPr lang="en-US" sz="1800" b="0" i="0"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in OSF PREPRINTS and the link. No, not in OSF projects, it is in OSF Preprints.</a:t>
            </a:r>
            <a:endParaRPr sz="1400" b="0" i="0" u="none" strike="noStrike" cap="none">
              <a:solidFill>
                <a:schemeClr val="accent2"/>
              </a:solidFill>
              <a:latin typeface="Arial"/>
              <a:ea typeface="Arial"/>
              <a:cs typeface="Arial"/>
              <a:sym typeface="Arial"/>
            </a:endParaRPr>
          </a:p>
        </p:txBody>
      </p:sp>
      <p:sp>
        <p:nvSpPr>
          <p:cNvPr id="570" name="Google Shape;570;p10"/>
          <p:cNvSpPr/>
          <p:nvPr/>
        </p:nvSpPr>
        <p:spPr>
          <a:xfrm rot="10800000" flipH="1">
            <a:off x="2087873" y="2693743"/>
            <a:ext cx="618840" cy="48951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1" name="Google Shape;571;p10"/>
          <p:cNvSpPr/>
          <p:nvPr/>
        </p:nvSpPr>
        <p:spPr>
          <a:xfrm>
            <a:off x="418325" y="3107875"/>
            <a:ext cx="6126000" cy="912600"/>
          </a:xfrm>
          <a:prstGeom prst="rect">
            <a:avLst/>
          </a:prstGeom>
          <a:noFill/>
          <a:ln>
            <a:noFill/>
          </a:ln>
        </p:spPr>
        <p:txBody>
          <a:bodyPr spcFirstLastPara="1" wrap="square" lIns="90000" tIns="45000" rIns="90000" bIns="45000"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en-US" sz="2200" b="0" i="0" u="none" strike="noStrike" cap="none">
                <a:solidFill>
                  <a:srgbClr val="001E33"/>
                </a:solidFill>
                <a:latin typeface="Arial"/>
                <a:ea typeface="Arial"/>
                <a:cs typeface="Arial"/>
                <a:sym typeface="Arial"/>
              </a:rPr>
              <a:t>Julián Ramírez, Andrés Salazar, Simón Marín, Mauricio Toro. Energy and Storage Optimization in Precision Livestock Farming. Technical Report, Universidad EAFIT, 2021. https://doi.org/10.31219/osf.io/du8yt</a:t>
            </a:r>
            <a:endParaRPr sz="2200" b="0" i="0" u="none" strike="noStrike" cap="none">
              <a:solidFill>
                <a:srgbClr val="001E33"/>
              </a:solidFill>
              <a:latin typeface="Arial"/>
              <a:ea typeface="Arial"/>
              <a:cs typeface="Arial"/>
              <a:sym typeface="Arial"/>
            </a:endParaRPr>
          </a:p>
        </p:txBody>
      </p:sp>
      <p:sp>
        <p:nvSpPr>
          <p:cNvPr id="572" name="Google Shape;572;p10"/>
          <p:cNvSpPr/>
          <p:nvPr/>
        </p:nvSpPr>
        <p:spPr>
          <a:xfrm>
            <a:off x="2640426" y="5215875"/>
            <a:ext cx="35088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a screenshot of your published report on osf.io and remove the circle</a:t>
            </a:r>
            <a:endParaRPr sz="1400" b="0" i="0" u="none" strike="noStrike" cap="none">
              <a:solidFill>
                <a:schemeClr val="accent2"/>
              </a:solidFill>
              <a:latin typeface="Arial"/>
              <a:ea typeface="Arial"/>
              <a:cs typeface="Arial"/>
              <a:sym typeface="Arial"/>
            </a:endParaRPr>
          </a:p>
        </p:txBody>
      </p:sp>
      <p:sp>
        <p:nvSpPr>
          <p:cNvPr id="573" name="Google Shape;573;p10"/>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74" name="Google Shape;574;p1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75" name="Google Shape;575;p10"/>
          <p:cNvSpPr/>
          <p:nvPr/>
        </p:nvSpPr>
        <p:spPr>
          <a:xfrm flipH="1">
            <a:off x="7405536" y="5261857"/>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6" name="Google Shape;576;p10"/>
          <p:cNvSpPr/>
          <p:nvPr/>
        </p:nvSpPr>
        <p:spPr>
          <a:xfrm>
            <a:off x="5509326" y="6128750"/>
            <a:ext cx="34254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monitors and teachers among the authors, please.</a:t>
            </a:r>
            <a:endParaRPr sz="1400" b="0" i="0" u="none" strike="noStrike" cap="none">
              <a:solidFill>
                <a:schemeClr val="accent2"/>
              </a:solidFill>
              <a:latin typeface="Arial"/>
              <a:ea typeface="Arial"/>
              <a:cs typeface="Arial"/>
              <a:sym typeface="Arial"/>
            </a:endParaRPr>
          </a:p>
        </p:txBody>
      </p:sp>
      <p:pic>
        <p:nvPicPr>
          <p:cNvPr id="577" name="Google Shape;577;p10"/>
          <p:cNvPicPr preferRelativeResize="0"/>
          <p:nvPr/>
        </p:nvPicPr>
        <p:blipFill rotWithShape="1">
          <a:blip r:embed="rId4">
            <a:alphaModFix/>
          </a:blip>
          <a:srcRect/>
          <a:stretch/>
        </p:blipFill>
        <p:spPr>
          <a:xfrm>
            <a:off x="6431576" y="1829064"/>
            <a:ext cx="5550945" cy="3615400"/>
          </a:xfrm>
          <a:prstGeom prst="rect">
            <a:avLst/>
          </a:prstGeom>
          <a:noFill/>
          <a:ln>
            <a:noFill/>
          </a:ln>
        </p:spPr>
      </p:pic>
      <p:sp>
        <p:nvSpPr>
          <p:cNvPr id="578" name="Google Shape;578;p10"/>
          <p:cNvSpPr/>
          <p:nvPr/>
        </p:nvSpPr>
        <p:spPr>
          <a:xfrm flipH="1">
            <a:off x="5920511" y="4581882"/>
            <a:ext cx="530658" cy="8330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79" name="Google Shape;579;p10"/>
          <p:cNvSpPr txBox="1"/>
          <p:nvPr/>
        </p:nvSpPr>
        <p:spPr>
          <a:xfrm>
            <a:off x="926000" y="6046350"/>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80" name="Google Shape;580;p10"/>
          <p:cNvSpPr/>
          <p:nvPr/>
        </p:nvSpPr>
        <p:spPr>
          <a:xfrm>
            <a:off x="4321529" y="10574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Delete this slide if your report was not submitted to OSF.</a:t>
            </a:r>
            <a:endParaRPr sz="1400" b="0" i="0" u="none" strike="noStrike" cap="none">
              <a:solidFill>
                <a:schemeClr val="accent2"/>
              </a:solidFill>
              <a:latin typeface="Arial"/>
              <a:ea typeface="Arial"/>
              <a:cs typeface="Arial"/>
              <a:sym typeface="Arial"/>
            </a:endParaRPr>
          </a:p>
        </p:txBody>
      </p:sp>
      <p:sp>
        <p:nvSpPr>
          <p:cNvPr id="581" name="Google Shape;581;p10"/>
          <p:cNvSpPr/>
          <p:nvPr/>
        </p:nvSpPr>
        <p:spPr>
          <a:xfrm rot="9395086" flipH="1">
            <a:off x="716280" y="2541321"/>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2" name="Google Shape;582;p10"/>
          <p:cNvSpPr/>
          <p:nvPr/>
        </p:nvSpPr>
        <p:spPr>
          <a:xfrm>
            <a:off x="121679" y="19409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of a citation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3" name="Google Shape;583;p10"/>
          <p:cNvSpPr/>
          <p:nvPr/>
        </p:nvSpPr>
        <p:spPr>
          <a:xfrm rot="9395086" flipH="1">
            <a:off x="8474505" y="1542496"/>
            <a:ext cx="618825" cy="4895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84" name="Google Shape;584;p10"/>
          <p:cNvSpPr/>
          <p:nvPr/>
        </p:nvSpPr>
        <p:spPr>
          <a:xfrm>
            <a:off x="8413304" y="94210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This is an example screenshot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from a previous report</a:t>
            </a:r>
            <a:endParaRPr sz="1400" b="0" i="0" u="none" strike="noStrike" cap="none">
              <a:solidFill>
                <a:schemeClr val="accent2"/>
              </a:solidFill>
              <a:latin typeface="Arial"/>
              <a:ea typeface="Arial"/>
              <a:cs typeface="Arial"/>
              <a:sym typeface="Arial"/>
            </a:endParaRPr>
          </a:p>
        </p:txBody>
      </p:sp>
      <p:sp>
        <p:nvSpPr>
          <p:cNvPr id="585" name="Google Shape;585;p10"/>
          <p:cNvSpPr/>
          <p:nvPr/>
        </p:nvSpPr>
        <p:spPr>
          <a:xfrm>
            <a:off x="6751675" y="1710075"/>
            <a:ext cx="1339800" cy="424800"/>
          </a:xfrm>
          <a:prstGeom prst="ellipse">
            <a:avLst/>
          </a:prstGeom>
          <a:noFill/>
          <a:ln w="19050" cap="flat" cmpd="sng">
            <a:solidFill>
              <a:srgbClr val="ED7D31"/>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pic>
        <p:nvPicPr>
          <p:cNvPr id="590" name="Google Shape;590;gadd317ae2b_0_117"/>
          <p:cNvPicPr preferRelativeResize="0"/>
          <p:nvPr/>
        </p:nvPicPr>
        <p:blipFill rotWithShape="1">
          <a:blip r:embed="rId3">
            <a:alphaModFix/>
          </a:blip>
          <a:srcRect l="20134"/>
          <a:stretch/>
        </p:blipFill>
        <p:spPr>
          <a:xfrm>
            <a:off x="-47400" y="0"/>
            <a:ext cx="9787201" cy="6893125"/>
          </a:xfrm>
          <a:prstGeom prst="rect">
            <a:avLst/>
          </a:prstGeom>
          <a:noFill/>
          <a:ln>
            <a:noFill/>
          </a:ln>
        </p:spPr>
      </p:pic>
      <p:sp>
        <p:nvSpPr>
          <p:cNvPr id="591" name="Google Shape;591;gadd317ae2b_0_117"/>
          <p:cNvSpPr/>
          <p:nvPr/>
        </p:nvSpPr>
        <p:spPr>
          <a:xfrm>
            <a:off x="-53831" y="-8709"/>
            <a:ext cx="12254399" cy="6866700"/>
          </a:xfrm>
          <a:prstGeom prst="rect">
            <a:avLst/>
          </a:prstGeom>
          <a:gradFill>
            <a:gsLst>
              <a:gs pos="0">
                <a:srgbClr val="FFFFFF">
                  <a:alpha val="0"/>
                </a:srgbClr>
              </a:gs>
              <a:gs pos="57000">
                <a:schemeClr val="lt1"/>
              </a:gs>
              <a:gs pos="100000">
                <a:schemeClr val="lt1"/>
              </a:gs>
            </a:gsLst>
            <a:lin ang="0" scaled="0"/>
          </a:grad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6000"/>
              <a:buFont typeface="Arial"/>
              <a:buNone/>
            </a:pPr>
            <a:r>
              <a:rPr lang="en-US" sz="6000" b="0" i="0" u="none" strike="noStrike" cap="none">
                <a:solidFill>
                  <a:srgbClr val="001E33"/>
                </a:solidFill>
                <a:latin typeface="Arial"/>
                <a:ea typeface="Arial"/>
                <a:cs typeface="Arial"/>
                <a:sym typeface="Arial"/>
              </a:rPr>
              <a:t>THANK YOU!</a:t>
            </a:r>
            <a:r>
              <a:rPr lang="en-US" sz="6000" b="0" i="0" u="none" strike="noStrike" cap="none">
                <a:solidFill>
                  <a:schemeClr val="lt1"/>
                </a:solidFill>
                <a:latin typeface="Arial"/>
                <a:ea typeface="Arial"/>
                <a:cs typeface="Arial"/>
                <a:sym typeface="Arial"/>
              </a:rPr>
              <a:t>!!</a:t>
            </a:r>
            <a:endParaRPr sz="6000" b="0" i="0" u="none" strike="noStrike" cap="none">
              <a:solidFill>
                <a:schemeClr val="lt1"/>
              </a:solidFill>
              <a:latin typeface="Arial"/>
              <a:ea typeface="Arial"/>
              <a:cs typeface="Arial"/>
              <a:sym typeface="Arial"/>
            </a:endParaRPr>
          </a:p>
        </p:txBody>
      </p:sp>
      <p:sp>
        <p:nvSpPr>
          <p:cNvPr id="592" name="Google Shape;592;gadd317ae2b_0_117"/>
          <p:cNvSpPr txBox="1"/>
          <p:nvPr/>
        </p:nvSpPr>
        <p:spPr>
          <a:xfrm>
            <a:off x="5046225" y="4020625"/>
            <a:ext cx="6945600" cy="12618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000"/>
              <a:buFont typeface="Arial"/>
              <a:buNone/>
            </a:pPr>
            <a:r>
              <a:rPr lang="en-US" sz="2500" b="1" i="0" u="none" strike="noStrike" cap="none">
                <a:solidFill>
                  <a:srgbClr val="001E33"/>
                </a:solidFill>
                <a:latin typeface="Arial"/>
                <a:ea typeface="Arial"/>
                <a:cs typeface="Arial"/>
                <a:sym typeface="Arial"/>
              </a:rPr>
              <a:t>With the support of </a:t>
            </a:r>
            <a:endParaRPr sz="19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The first two authors were supported by the Sapiencia grant, financed by the municipality of Medellín. All authors are grateful to the Vice Rector's Office for Discovery and Creation, Universidad EAFIT, for their support in this research.</a:t>
            </a:r>
            <a:endParaRPr sz="22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1400"/>
              <a:buFont typeface="Arial"/>
              <a:buNone/>
            </a:pPr>
            <a:endParaRPr sz="2200" b="0" i="0" u="none" strike="noStrike" cap="none">
              <a:solidFill>
                <a:schemeClr val="dk1"/>
              </a:solidFill>
              <a:latin typeface="Calibri"/>
              <a:ea typeface="Calibri"/>
              <a:cs typeface="Calibri"/>
              <a:sym typeface="Calibri"/>
            </a:endParaRPr>
          </a:p>
        </p:txBody>
      </p:sp>
      <p:sp>
        <p:nvSpPr>
          <p:cNvPr id="593" name="Google Shape;593;gadd317ae2b_0_117"/>
          <p:cNvSpPr/>
          <p:nvPr/>
        </p:nvSpPr>
        <p:spPr>
          <a:xfrm>
            <a:off x="3546885" y="2762675"/>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Don't forget your scholarship acknowledgements (if you have one) For others, for those who pay your tuition fees</a:t>
            </a:r>
            <a:endParaRPr sz="1400" b="0" i="0" u="none" strike="noStrike" cap="none">
              <a:solidFill>
                <a:schemeClr val="accent2"/>
              </a:solidFill>
              <a:latin typeface="Arial"/>
              <a:ea typeface="Arial"/>
              <a:cs typeface="Arial"/>
              <a:sym typeface="Arial"/>
            </a:endParaRPr>
          </a:p>
        </p:txBody>
      </p:sp>
      <p:sp>
        <p:nvSpPr>
          <p:cNvPr id="594" name="Google Shape;594;gadd317ae2b_0_117"/>
          <p:cNvSpPr/>
          <p:nvPr/>
        </p:nvSpPr>
        <p:spPr>
          <a:xfrm rot="10800000">
            <a:off x="6307580" y="3556275"/>
            <a:ext cx="324270" cy="84304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5" name="Google Shape;595;gadd317ae2b_0_117"/>
          <p:cNvSpPr/>
          <p:nvPr/>
        </p:nvSpPr>
        <p:spPr>
          <a:xfrm>
            <a:off x="5249940" y="102434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596" name="Google Shape;596;gadd317ae2b_0_117"/>
          <p:cNvSpPr txBox="1"/>
          <p:nvPr/>
        </p:nvSpPr>
        <p:spPr>
          <a:xfrm>
            <a:off x="8236550" y="60702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597" name="Google Shape;597;gadd317ae2b_0_117"/>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598" name="Google Shape;598;gadd317ae2b_0_117"/>
          <p:cNvSpPr/>
          <p:nvPr/>
        </p:nvSpPr>
        <p:spPr>
          <a:xfrm rot="10800000" flipH="1">
            <a:off x="2539475" y="566310"/>
            <a:ext cx="800658" cy="76383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599" name="Google Shape;599;gadd317ae2b_0_117"/>
          <p:cNvSpPr/>
          <p:nvPr/>
        </p:nvSpPr>
        <p:spPr>
          <a:xfrm>
            <a:off x="2950660" y="11987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B45F06"/>
                </a:solidFill>
                <a:latin typeface="Arial"/>
                <a:ea typeface="Arial"/>
                <a:cs typeface="Arial"/>
                <a:sym typeface="Arial"/>
              </a:rPr>
              <a:t>You can change this picture</a:t>
            </a:r>
            <a:endParaRPr sz="1400" b="0" i="0" u="none" strike="noStrike" cap="none">
              <a:solidFill>
                <a:srgbClr val="B45F06"/>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2"/>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202" name="Google Shape;202;p2"/>
          <p:cNvSpPr/>
          <p:nvPr/>
        </p:nvSpPr>
        <p:spPr>
          <a:xfrm>
            <a:off x="265329" y="376925"/>
            <a:ext cx="48825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Presentation of the team</a:t>
            </a:r>
            <a:endParaRPr sz="2200" b="0" i="0" u="none" strike="noStrike" cap="none">
              <a:solidFill>
                <a:srgbClr val="000000"/>
              </a:solidFill>
              <a:latin typeface="Arial"/>
              <a:ea typeface="Arial"/>
              <a:cs typeface="Arial"/>
              <a:sym typeface="Arial"/>
            </a:endParaRPr>
          </a:p>
        </p:txBody>
      </p:sp>
      <p:sp>
        <p:nvSpPr>
          <p:cNvPr id="203" name="Google Shape;203;p2"/>
          <p:cNvSpPr/>
          <p:nvPr/>
        </p:nvSpPr>
        <p:spPr>
          <a:xfrm rot="10800000" flipH="1">
            <a:off x="2829600" y="206772"/>
            <a:ext cx="919620" cy="29581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04" name="Google Shape;204;p2"/>
          <p:cNvSpPr/>
          <p:nvPr/>
        </p:nvSpPr>
        <p:spPr>
          <a:xfrm>
            <a:off x="3280080" y="318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grpSp>
        <p:nvGrpSpPr>
          <p:cNvPr id="205" name="Google Shape;205;p2"/>
          <p:cNvGrpSpPr/>
          <p:nvPr/>
        </p:nvGrpSpPr>
        <p:grpSpPr>
          <a:xfrm>
            <a:off x="9052560" y="1645920"/>
            <a:ext cx="2833920" cy="2742480"/>
            <a:chOff x="9052560" y="1645920"/>
            <a:chExt cx="2833920" cy="2742480"/>
          </a:xfrm>
        </p:grpSpPr>
        <p:pic>
          <p:nvPicPr>
            <p:cNvPr id="206" name="Google Shape;206;p2"/>
            <p:cNvPicPr preferRelativeResize="0"/>
            <p:nvPr/>
          </p:nvPicPr>
          <p:blipFill rotWithShape="1">
            <a:blip r:embed="rId4">
              <a:alphaModFix/>
            </a:blip>
            <a:srcRect/>
            <a:stretch/>
          </p:blipFill>
          <p:spPr>
            <a:xfrm>
              <a:off x="9219240" y="1757160"/>
              <a:ext cx="2507760" cy="2486880"/>
            </a:xfrm>
            <a:prstGeom prst="rect">
              <a:avLst/>
            </a:prstGeom>
            <a:noFill/>
            <a:ln>
              <a:noFill/>
            </a:ln>
          </p:spPr>
        </p:pic>
        <p:sp>
          <p:nvSpPr>
            <p:cNvPr id="207" name="Google Shape;207;p2"/>
            <p:cNvSpPr/>
            <p:nvPr/>
          </p:nvSpPr>
          <p:spPr>
            <a:xfrm>
              <a:off x="9052560" y="1645920"/>
              <a:ext cx="2833920" cy="2742480"/>
            </a:xfrm>
            <a:custGeom>
              <a:avLst/>
              <a:gdLst/>
              <a:ahLst/>
              <a:cxnLst/>
              <a:rect l="l" t="t" r="r" b="b"/>
              <a:pathLst>
                <a:path w="7875" h="7621" extrusionOk="0">
                  <a:moveTo>
                    <a:pt x="5464" y="1278"/>
                  </a:moveTo>
                  <a:cubicBezTo>
                    <a:pt x="4998" y="997"/>
                    <a:pt x="4541" y="870"/>
                    <a:pt x="4003" y="870"/>
                  </a:cubicBezTo>
                  <a:cubicBezTo>
                    <a:pt x="3465" y="870"/>
                    <a:pt x="3008" y="997"/>
                    <a:pt x="2542" y="1278"/>
                  </a:cubicBezTo>
                  <a:cubicBezTo>
                    <a:pt x="2076" y="1559"/>
                    <a:pt x="1742" y="1908"/>
                    <a:pt x="1473" y="2394"/>
                  </a:cubicBezTo>
                  <a:cubicBezTo>
                    <a:pt x="1204" y="2880"/>
                    <a:pt x="1082" y="3357"/>
                    <a:pt x="1082" y="3918"/>
                  </a:cubicBezTo>
                  <a:cubicBezTo>
                    <a:pt x="1082" y="4479"/>
                    <a:pt x="1204" y="4956"/>
                    <a:pt x="1473" y="5442"/>
                  </a:cubicBezTo>
                  <a:cubicBezTo>
                    <a:pt x="1742" y="5928"/>
                    <a:pt x="2076" y="6277"/>
                    <a:pt x="2542" y="6558"/>
                  </a:cubicBezTo>
                  <a:cubicBezTo>
                    <a:pt x="3008" y="6839"/>
                    <a:pt x="3465" y="6967"/>
                    <a:pt x="4003" y="6967"/>
                  </a:cubicBezTo>
                  <a:cubicBezTo>
                    <a:pt x="4541" y="6967"/>
                    <a:pt x="4998" y="6839"/>
                    <a:pt x="5464" y="6558"/>
                  </a:cubicBezTo>
                  <a:cubicBezTo>
                    <a:pt x="5930" y="6277"/>
                    <a:pt x="6264" y="5928"/>
                    <a:pt x="6533" y="5442"/>
                  </a:cubicBezTo>
                  <a:cubicBezTo>
                    <a:pt x="6802" y="4956"/>
                    <a:pt x="6925" y="4479"/>
                    <a:pt x="6925" y="3918"/>
                  </a:cubicBezTo>
                  <a:cubicBezTo>
                    <a:pt x="6925" y="3357"/>
                    <a:pt x="6802" y="2880"/>
                    <a:pt x="6533" y="2394"/>
                  </a:cubicBezTo>
                  <a:cubicBezTo>
                    <a:pt x="6264" y="1908"/>
                    <a:pt x="5930" y="1559"/>
                    <a:pt x="5464" y="1278"/>
                  </a:cubicBezTo>
                  <a:moveTo>
                    <a:pt x="0" y="7620"/>
                  </a:moveTo>
                  <a:lnTo>
                    <a:pt x="0" y="0"/>
                  </a:lnTo>
                  <a:lnTo>
                    <a:pt x="7874" y="0"/>
                  </a:lnTo>
                  <a:lnTo>
                    <a:pt x="7874" y="7620"/>
                  </a:lnTo>
                  <a:lnTo>
                    <a:pt x="0" y="7620"/>
                  </a:ln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8" name="Google Shape;208;p2"/>
          <p:cNvSpPr/>
          <p:nvPr/>
        </p:nvSpPr>
        <p:spPr>
          <a:xfrm>
            <a:off x="728640" y="1900800"/>
            <a:ext cx="2102100" cy="21936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2"/>
          <p:cNvSpPr/>
          <p:nvPr/>
        </p:nvSpPr>
        <p:spPr>
          <a:xfrm>
            <a:off x="3599280" y="1903680"/>
            <a:ext cx="2102040" cy="219348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2"/>
          <p:cNvSpPr/>
          <p:nvPr/>
        </p:nvSpPr>
        <p:spPr>
          <a:xfrm>
            <a:off x="9349125" y="4180675"/>
            <a:ext cx="2623200" cy="7599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Mauricio Toro</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a:solidFill>
                  <a:srgbClr val="001E33"/>
                </a:solidFill>
              </a:rPr>
              <a:t>Data preparation</a:t>
            </a:r>
            <a:endParaRPr sz="2200" b="0" i="0" u="none" strike="noStrike" cap="none">
              <a:solidFill>
                <a:srgbClr val="001E33"/>
              </a:solidFill>
              <a:latin typeface="Arial"/>
              <a:ea typeface="Arial"/>
              <a:cs typeface="Arial"/>
              <a:sym typeface="Arial"/>
            </a:endParaRPr>
          </a:p>
        </p:txBody>
      </p:sp>
      <p:sp>
        <p:nvSpPr>
          <p:cNvPr id="211" name="Google Shape;211;p2"/>
          <p:cNvSpPr/>
          <p:nvPr/>
        </p:nvSpPr>
        <p:spPr>
          <a:xfrm>
            <a:off x="3551040" y="4180680"/>
            <a:ext cx="2192760" cy="75996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Second author</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001E33"/>
                </a:solidFill>
                <a:latin typeface="Arial"/>
                <a:ea typeface="Arial"/>
                <a:cs typeface="Arial"/>
                <a:sym typeface="Arial"/>
              </a:rPr>
              <a:t>what have you done?</a:t>
            </a:r>
            <a:endParaRPr sz="2200" b="0"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0000"/>
              </a:solidFill>
              <a:latin typeface="Arial"/>
              <a:ea typeface="Arial"/>
              <a:cs typeface="Arial"/>
              <a:sym typeface="Arial"/>
            </a:endParaRPr>
          </a:p>
        </p:txBody>
      </p:sp>
      <p:sp>
        <p:nvSpPr>
          <p:cNvPr id="212" name="Google Shape;212;p2"/>
          <p:cNvSpPr/>
          <p:nvPr/>
        </p:nvSpPr>
        <p:spPr>
          <a:xfrm>
            <a:off x="635040" y="4180680"/>
            <a:ext cx="2192760" cy="4248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First author</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0" i="0" u="none" strike="noStrike" cap="none">
                <a:solidFill>
                  <a:srgbClr val="001E33"/>
                </a:solidFill>
                <a:latin typeface="Arial"/>
                <a:ea typeface="Arial"/>
                <a:cs typeface="Arial"/>
                <a:sym typeface="Arial"/>
              </a:rPr>
              <a:t>what have you done?</a:t>
            </a:r>
            <a:endParaRPr sz="2200" b="0" i="0" u="none" strike="noStrike" cap="none">
              <a:solidFill>
                <a:srgbClr val="001E33"/>
              </a:solidFill>
              <a:latin typeface="Arial"/>
              <a:ea typeface="Arial"/>
              <a:cs typeface="Arial"/>
              <a:sym typeface="Arial"/>
            </a:endParaRPr>
          </a:p>
        </p:txBody>
      </p:sp>
      <p:sp>
        <p:nvSpPr>
          <p:cNvPr id="213" name="Google Shape;213;p2"/>
          <p:cNvSpPr/>
          <p:nvPr/>
        </p:nvSpPr>
        <p:spPr>
          <a:xfrm>
            <a:off x="3135855" y="1064480"/>
            <a:ext cx="2932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Put a smiling photo and</a:t>
            </a:r>
            <a:br>
              <a:rPr lang="en-US" sz="1800" b="0" i="0"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your name</a:t>
            </a:r>
            <a:endParaRPr sz="1400" b="0" i="0" u="none" strike="noStrike" cap="none">
              <a:solidFill>
                <a:schemeClr val="accent2"/>
              </a:solidFill>
              <a:latin typeface="Arial"/>
              <a:ea typeface="Arial"/>
              <a:cs typeface="Arial"/>
              <a:sym typeface="Arial"/>
            </a:endParaRPr>
          </a:p>
        </p:txBody>
      </p:sp>
      <p:sp>
        <p:nvSpPr>
          <p:cNvPr id="214" name="Google Shape;214;p2"/>
          <p:cNvSpPr/>
          <p:nvPr/>
        </p:nvSpPr>
        <p:spPr>
          <a:xfrm rot="10800000" flipH="1">
            <a:off x="2555175" y="1727038"/>
            <a:ext cx="774144" cy="29581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15" name="Google Shape;215;p2"/>
          <p:cNvSpPr/>
          <p:nvPr/>
        </p:nvSpPr>
        <p:spPr>
          <a:xfrm>
            <a:off x="1924350" y="5292650"/>
            <a:ext cx="3223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Please include what your contribution to this work was (</a:t>
            </a:r>
            <a:r>
              <a:rPr lang="en-US" sz="1400" b="1" i="1" u="none" strike="noStrike" cap="none">
                <a:solidFill>
                  <a:schemeClr val="accent2"/>
                </a:solidFill>
                <a:latin typeface="Arial"/>
                <a:ea typeface="Arial"/>
                <a:cs typeface="Arial"/>
                <a:sym typeface="Arial"/>
              </a:rPr>
              <a:t>2-3 words</a:t>
            </a:r>
            <a:r>
              <a:rPr lang="en-US" sz="1400" b="0" i="1" u="none" strike="noStrike" cap="none">
                <a:solidFill>
                  <a:schemeClr val="accent2"/>
                </a:solidFill>
                <a:latin typeface="Arial"/>
                <a:ea typeface="Arial"/>
                <a:cs typeface="Arial"/>
                <a:sym typeface="Arial"/>
              </a:rPr>
              <a:t>)</a:t>
            </a:r>
            <a:endParaRPr sz="1400" b="0" i="0" u="none" strike="noStrike" cap="none">
              <a:solidFill>
                <a:schemeClr val="accent2"/>
              </a:solidFill>
              <a:latin typeface="Arial"/>
              <a:ea typeface="Arial"/>
              <a:cs typeface="Arial"/>
              <a:sym typeface="Arial"/>
            </a:endParaRPr>
          </a:p>
        </p:txBody>
      </p:sp>
      <p:sp>
        <p:nvSpPr>
          <p:cNvPr id="216" name="Google Shape;216;p2"/>
          <p:cNvSpPr/>
          <p:nvPr/>
        </p:nvSpPr>
        <p:spPr>
          <a:xfrm rot="10800000">
            <a:off x="4018650" y="1644327"/>
            <a:ext cx="637686" cy="42865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17" name="Google Shape;217;p2"/>
          <p:cNvSpPr/>
          <p:nvPr/>
        </p:nvSpPr>
        <p:spPr>
          <a:xfrm>
            <a:off x="9692640" y="85572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first delivery</a:t>
            </a:r>
            <a:endParaRPr sz="1400" b="0" i="0" u="none" strike="noStrike" cap="none">
              <a:solidFill>
                <a:schemeClr val="accent2"/>
              </a:solidFill>
              <a:latin typeface="Arial"/>
              <a:ea typeface="Arial"/>
              <a:cs typeface="Arial"/>
              <a:sym typeface="Arial"/>
            </a:endParaRPr>
          </a:p>
        </p:txBody>
      </p:sp>
      <p:pic>
        <p:nvPicPr>
          <p:cNvPr id="218" name="Google Shape;218;p2"/>
          <p:cNvPicPr preferRelativeResize="0"/>
          <p:nvPr/>
        </p:nvPicPr>
        <p:blipFill rotWithShape="1">
          <a:blip r:embed="rId5">
            <a:alphaModFix/>
          </a:blip>
          <a:srcRect/>
          <a:stretch/>
        </p:blipFill>
        <p:spPr>
          <a:xfrm>
            <a:off x="182880" y="6089760"/>
            <a:ext cx="621000" cy="621000"/>
          </a:xfrm>
          <a:prstGeom prst="rect">
            <a:avLst/>
          </a:prstGeom>
          <a:noFill/>
          <a:ln>
            <a:noFill/>
          </a:ln>
        </p:spPr>
      </p:pic>
      <p:sp>
        <p:nvSpPr>
          <p:cNvPr id="219" name="Google Shape;219;p2"/>
          <p:cNvSpPr/>
          <p:nvPr/>
        </p:nvSpPr>
        <p:spPr>
          <a:xfrm>
            <a:off x="815040" y="6160680"/>
            <a:ext cx="6915240" cy="42516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http://github.com/yourUserName/proyecto/</a:t>
            </a:r>
            <a:endParaRPr sz="2200" b="1" i="0" u="none" strike="noStrike" cap="none">
              <a:solidFill>
                <a:srgbClr val="001E33"/>
              </a:solidFill>
              <a:latin typeface="Arial"/>
              <a:ea typeface="Arial"/>
              <a:cs typeface="Arial"/>
              <a:sym typeface="Arial"/>
            </a:endParaRPr>
          </a:p>
        </p:txBody>
      </p:sp>
      <p:sp>
        <p:nvSpPr>
          <p:cNvPr id="220" name="Google Shape;220;p2"/>
          <p:cNvSpPr/>
          <p:nvPr/>
        </p:nvSpPr>
        <p:spPr>
          <a:xfrm>
            <a:off x="6023825" y="4180675"/>
            <a:ext cx="33312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Andrea Serna</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a:solidFill>
                  <a:srgbClr val="001E33"/>
                </a:solidFill>
              </a:rPr>
              <a:t>Literature review</a:t>
            </a:r>
            <a:endParaRPr sz="2200" b="0"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21" name="Google Shape;221;p2"/>
          <p:cNvSpPr/>
          <p:nvPr/>
        </p:nvSpPr>
        <p:spPr>
          <a:xfrm>
            <a:off x="7682150" y="604527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the URL where</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your project is located</a:t>
            </a:r>
            <a:endParaRPr sz="1400" b="0" i="1"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and remove the circle</a:t>
            </a:r>
            <a:endParaRPr sz="1400" b="0" i="1" u="none" strike="noStrike" cap="none">
              <a:solidFill>
                <a:schemeClr val="accent2"/>
              </a:solidFill>
              <a:latin typeface="Arial"/>
              <a:ea typeface="Arial"/>
              <a:cs typeface="Arial"/>
              <a:sym typeface="Arial"/>
            </a:endParaRPr>
          </a:p>
        </p:txBody>
      </p:sp>
      <p:sp>
        <p:nvSpPr>
          <p:cNvPr id="222" name="Google Shape;222;p2"/>
          <p:cNvSpPr/>
          <p:nvPr/>
        </p:nvSpPr>
        <p:spPr>
          <a:xfrm>
            <a:off x="6996626" y="6335156"/>
            <a:ext cx="1009314" cy="9779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23" name="Google Shape;223;p2"/>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grpSp>
        <p:nvGrpSpPr>
          <p:cNvPr id="224" name="Google Shape;224;p2"/>
          <p:cNvGrpSpPr/>
          <p:nvPr/>
        </p:nvGrpSpPr>
        <p:grpSpPr>
          <a:xfrm>
            <a:off x="5971272" y="1633070"/>
            <a:ext cx="3383640" cy="2652120"/>
            <a:chOff x="3165097" y="1342520"/>
            <a:chExt cx="3383640" cy="2652120"/>
          </a:xfrm>
        </p:grpSpPr>
        <p:pic>
          <p:nvPicPr>
            <p:cNvPr id="225" name="Google Shape;225;p2"/>
            <p:cNvPicPr preferRelativeResize="0"/>
            <p:nvPr/>
          </p:nvPicPr>
          <p:blipFill rotWithShape="1">
            <a:blip r:embed="rId6">
              <a:alphaModFix/>
            </a:blip>
            <a:srcRect b="16684"/>
            <a:stretch/>
          </p:blipFill>
          <p:spPr>
            <a:xfrm>
              <a:off x="3828475" y="1645926"/>
              <a:ext cx="2056877" cy="2284877"/>
            </a:xfrm>
            <a:prstGeom prst="rect">
              <a:avLst/>
            </a:prstGeom>
            <a:noFill/>
            <a:ln>
              <a:noFill/>
            </a:ln>
          </p:spPr>
        </p:pic>
        <p:sp>
          <p:nvSpPr>
            <p:cNvPr id="226" name="Google Shape;226;p2"/>
            <p:cNvSpPr/>
            <p:nvPr/>
          </p:nvSpPr>
          <p:spPr>
            <a:xfrm>
              <a:off x="3165097" y="1342520"/>
              <a:ext cx="3383640" cy="2652120"/>
            </a:xfrm>
            <a:custGeom>
              <a:avLst/>
              <a:gdLst/>
              <a:ahLst/>
              <a:cxnLst/>
              <a:rect l="l" t="t" r="r" b="b"/>
              <a:pathLst>
                <a:path w="9399" h="7367" extrusionOk="0">
                  <a:moveTo>
                    <a:pt x="1777" y="3847"/>
                  </a:moveTo>
                  <a:lnTo>
                    <a:pt x="1776" y="3847"/>
                  </a:lnTo>
                  <a:lnTo>
                    <a:pt x="1780" y="4006"/>
                  </a:lnTo>
                  <a:lnTo>
                    <a:pt x="1792" y="4166"/>
                  </a:lnTo>
                  <a:lnTo>
                    <a:pt x="1812" y="4324"/>
                  </a:lnTo>
                  <a:lnTo>
                    <a:pt x="1840" y="4481"/>
                  </a:lnTo>
                  <a:lnTo>
                    <a:pt x="1876" y="4636"/>
                  </a:lnTo>
                  <a:lnTo>
                    <a:pt x="1919" y="4789"/>
                  </a:lnTo>
                  <a:lnTo>
                    <a:pt x="1970" y="4939"/>
                  </a:lnTo>
                  <a:lnTo>
                    <a:pt x="2029" y="5086"/>
                  </a:lnTo>
                  <a:lnTo>
                    <a:pt x="2095" y="5230"/>
                  </a:lnTo>
                  <a:lnTo>
                    <a:pt x="2168" y="5371"/>
                  </a:lnTo>
                  <a:lnTo>
                    <a:pt x="2248" y="5507"/>
                  </a:lnTo>
                  <a:lnTo>
                    <a:pt x="2334" y="5638"/>
                  </a:lnTo>
                  <a:lnTo>
                    <a:pt x="2427" y="5765"/>
                  </a:lnTo>
                  <a:lnTo>
                    <a:pt x="2527" y="5886"/>
                  </a:lnTo>
                  <a:lnTo>
                    <a:pt x="2632" y="6002"/>
                  </a:lnTo>
                  <a:lnTo>
                    <a:pt x="2743" y="6111"/>
                  </a:lnTo>
                  <a:lnTo>
                    <a:pt x="2859" y="6215"/>
                  </a:lnTo>
                  <a:lnTo>
                    <a:pt x="2980" y="6312"/>
                  </a:lnTo>
                  <a:lnTo>
                    <a:pt x="3106" y="6402"/>
                  </a:lnTo>
                  <a:lnTo>
                    <a:pt x="3237" y="6486"/>
                  </a:lnTo>
                  <a:lnTo>
                    <a:pt x="3371" y="6562"/>
                  </a:lnTo>
                  <a:lnTo>
                    <a:pt x="3509" y="6631"/>
                  </a:lnTo>
                  <a:lnTo>
                    <a:pt x="3650" y="6692"/>
                  </a:lnTo>
                  <a:lnTo>
                    <a:pt x="3795" y="6745"/>
                  </a:lnTo>
                  <a:lnTo>
                    <a:pt x="3941" y="6790"/>
                  </a:lnTo>
                  <a:lnTo>
                    <a:pt x="4090" y="6827"/>
                  </a:lnTo>
                  <a:lnTo>
                    <a:pt x="4240" y="6856"/>
                  </a:lnTo>
                  <a:lnTo>
                    <a:pt x="4392" y="6877"/>
                  </a:lnTo>
                  <a:lnTo>
                    <a:pt x="4544" y="6890"/>
                  </a:lnTo>
                  <a:lnTo>
                    <a:pt x="4697" y="6894"/>
                  </a:lnTo>
                  <a:lnTo>
                    <a:pt x="4697" y="6894"/>
                  </a:lnTo>
                  <a:lnTo>
                    <a:pt x="4850" y="6890"/>
                  </a:lnTo>
                  <a:lnTo>
                    <a:pt x="5002" y="6877"/>
                  </a:lnTo>
                  <a:lnTo>
                    <a:pt x="5154" y="6856"/>
                  </a:lnTo>
                  <a:lnTo>
                    <a:pt x="5304" y="6827"/>
                  </a:lnTo>
                  <a:lnTo>
                    <a:pt x="5453" y="6790"/>
                  </a:lnTo>
                  <a:lnTo>
                    <a:pt x="5599" y="6745"/>
                  </a:lnTo>
                  <a:lnTo>
                    <a:pt x="5744" y="6691"/>
                  </a:lnTo>
                  <a:lnTo>
                    <a:pt x="5885" y="6630"/>
                  </a:lnTo>
                  <a:lnTo>
                    <a:pt x="6023" y="6561"/>
                  </a:lnTo>
                  <a:lnTo>
                    <a:pt x="6157" y="6485"/>
                  </a:lnTo>
                  <a:lnTo>
                    <a:pt x="6287" y="6402"/>
                  </a:lnTo>
                  <a:lnTo>
                    <a:pt x="6413" y="6312"/>
                  </a:lnTo>
                  <a:lnTo>
                    <a:pt x="6535" y="6214"/>
                  </a:lnTo>
                  <a:lnTo>
                    <a:pt x="6651" y="6111"/>
                  </a:lnTo>
                  <a:lnTo>
                    <a:pt x="6762" y="6001"/>
                  </a:lnTo>
                  <a:lnTo>
                    <a:pt x="6867" y="5885"/>
                  </a:lnTo>
                  <a:lnTo>
                    <a:pt x="6966" y="5764"/>
                  </a:lnTo>
                  <a:lnTo>
                    <a:pt x="7059" y="5637"/>
                  </a:lnTo>
                  <a:lnTo>
                    <a:pt x="7146" y="5506"/>
                  </a:lnTo>
                  <a:lnTo>
                    <a:pt x="7226" y="5370"/>
                  </a:lnTo>
                  <a:lnTo>
                    <a:pt x="7299" y="5229"/>
                  </a:lnTo>
                  <a:lnTo>
                    <a:pt x="7365" y="5085"/>
                  </a:lnTo>
                  <a:lnTo>
                    <a:pt x="7423" y="4938"/>
                  </a:lnTo>
                  <a:lnTo>
                    <a:pt x="7474" y="4788"/>
                  </a:lnTo>
                  <a:lnTo>
                    <a:pt x="7518" y="4635"/>
                  </a:lnTo>
                  <a:lnTo>
                    <a:pt x="7553" y="4480"/>
                  </a:lnTo>
                  <a:lnTo>
                    <a:pt x="7581" y="4323"/>
                  </a:lnTo>
                  <a:lnTo>
                    <a:pt x="7601" y="4165"/>
                  </a:lnTo>
                  <a:lnTo>
                    <a:pt x="7613" y="4005"/>
                  </a:lnTo>
                  <a:lnTo>
                    <a:pt x="7617" y="3846"/>
                  </a:lnTo>
                  <a:lnTo>
                    <a:pt x="7617" y="3846"/>
                  </a:lnTo>
                  <a:lnTo>
                    <a:pt x="7613" y="3687"/>
                  </a:lnTo>
                  <a:lnTo>
                    <a:pt x="7601" y="3527"/>
                  </a:lnTo>
                  <a:lnTo>
                    <a:pt x="7581" y="3369"/>
                  </a:lnTo>
                  <a:lnTo>
                    <a:pt x="7553" y="3212"/>
                  </a:lnTo>
                  <a:lnTo>
                    <a:pt x="7517" y="3057"/>
                  </a:lnTo>
                  <a:lnTo>
                    <a:pt x="7474" y="2904"/>
                  </a:lnTo>
                  <a:lnTo>
                    <a:pt x="7423" y="2754"/>
                  </a:lnTo>
                  <a:lnTo>
                    <a:pt x="7364" y="2607"/>
                  </a:lnTo>
                  <a:lnTo>
                    <a:pt x="7298" y="2463"/>
                  </a:lnTo>
                  <a:lnTo>
                    <a:pt x="7225" y="2322"/>
                  </a:lnTo>
                  <a:lnTo>
                    <a:pt x="7146" y="2186"/>
                  </a:lnTo>
                  <a:lnTo>
                    <a:pt x="7059" y="2055"/>
                  </a:lnTo>
                  <a:lnTo>
                    <a:pt x="6966" y="1928"/>
                  </a:lnTo>
                  <a:lnTo>
                    <a:pt x="6867" y="1807"/>
                  </a:lnTo>
                  <a:lnTo>
                    <a:pt x="6761" y="1691"/>
                  </a:lnTo>
                  <a:lnTo>
                    <a:pt x="6651" y="1582"/>
                  </a:lnTo>
                  <a:lnTo>
                    <a:pt x="6534" y="1478"/>
                  </a:lnTo>
                  <a:lnTo>
                    <a:pt x="6413" y="1381"/>
                  </a:lnTo>
                  <a:lnTo>
                    <a:pt x="6287" y="1291"/>
                  </a:lnTo>
                  <a:lnTo>
                    <a:pt x="6157" y="1207"/>
                  </a:lnTo>
                  <a:lnTo>
                    <a:pt x="6022" y="1131"/>
                  </a:lnTo>
                  <a:lnTo>
                    <a:pt x="5884" y="1062"/>
                  </a:lnTo>
                  <a:lnTo>
                    <a:pt x="5743" y="1001"/>
                  </a:lnTo>
                  <a:lnTo>
                    <a:pt x="5599" y="948"/>
                  </a:lnTo>
                  <a:lnTo>
                    <a:pt x="5453" y="903"/>
                  </a:lnTo>
                  <a:lnTo>
                    <a:pt x="5304" y="866"/>
                  </a:lnTo>
                  <a:lnTo>
                    <a:pt x="5154" y="837"/>
                  </a:lnTo>
                  <a:lnTo>
                    <a:pt x="5002" y="816"/>
                  </a:lnTo>
                  <a:lnTo>
                    <a:pt x="4850" y="803"/>
                  </a:lnTo>
                  <a:lnTo>
                    <a:pt x="4697" y="799"/>
                  </a:lnTo>
                  <a:lnTo>
                    <a:pt x="4697" y="799"/>
                  </a:lnTo>
                  <a:lnTo>
                    <a:pt x="4544" y="803"/>
                  </a:lnTo>
                  <a:lnTo>
                    <a:pt x="4392" y="816"/>
                  </a:lnTo>
                  <a:lnTo>
                    <a:pt x="4240" y="837"/>
                  </a:lnTo>
                  <a:lnTo>
                    <a:pt x="4090" y="866"/>
                  </a:lnTo>
                  <a:lnTo>
                    <a:pt x="3941" y="903"/>
                  </a:lnTo>
                  <a:lnTo>
                    <a:pt x="3794" y="948"/>
                  </a:lnTo>
                  <a:lnTo>
                    <a:pt x="3650" y="1002"/>
                  </a:lnTo>
                  <a:lnTo>
                    <a:pt x="3509" y="1063"/>
                  </a:lnTo>
                  <a:lnTo>
                    <a:pt x="3371" y="1132"/>
                  </a:lnTo>
                  <a:lnTo>
                    <a:pt x="3237" y="1208"/>
                  </a:lnTo>
                  <a:lnTo>
                    <a:pt x="3106" y="1291"/>
                  </a:lnTo>
                  <a:lnTo>
                    <a:pt x="2980" y="1382"/>
                  </a:lnTo>
                  <a:lnTo>
                    <a:pt x="2859" y="1479"/>
                  </a:lnTo>
                  <a:lnTo>
                    <a:pt x="2743" y="1582"/>
                  </a:lnTo>
                  <a:lnTo>
                    <a:pt x="2632" y="1692"/>
                  </a:lnTo>
                  <a:lnTo>
                    <a:pt x="2527" y="1808"/>
                  </a:lnTo>
                  <a:lnTo>
                    <a:pt x="2427" y="1929"/>
                  </a:lnTo>
                  <a:lnTo>
                    <a:pt x="2334" y="2056"/>
                  </a:lnTo>
                  <a:lnTo>
                    <a:pt x="2248" y="2187"/>
                  </a:lnTo>
                  <a:lnTo>
                    <a:pt x="2168" y="2323"/>
                  </a:lnTo>
                  <a:lnTo>
                    <a:pt x="2095" y="2464"/>
                  </a:lnTo>
                  <a:lnTo>
                    <a:pt x="2029" y="2608"/>
                  </a:lnTo>
                  <a:lnTo>
                    <a:pt x="1971" y="2755"/>
                  </a:lnTo>
                  <a:lnTo>
                    <a:pt x="1920" y="2905"/>
                  </a:lnTo>
                  <a:lnTo>
                    <a:pt x="1876" y="3058"/>
                  </a:lnTo>
                  <a:lnTo>
                    <a:pt x="1841" y="3213"/>
                  </a:lnTo>
                  <a:lnTo>
                    <a:pt x="1813" y="3370"/>
                  </a:lnTo>
                  <a:lnTo>
                    <a:pt x="1793" y="3528"/>
                  </a:lnTo>
                  <a:lnTo>
                    <a:pt x="1781" y="3688"/>
                  </a:lnTo>
                  <a:lnTo>
                    <a:pt x="1777" y="3847"/>
                  </a:lnTo>
                  <a:moveTo>
                    <a:pt x="0" y="7366"/>
                  </a:moveTo>
                  <a:lnTo>
                    <a:pt x="0" y="0"/>
                  </a:lnTo>
                  <a:lnTo>
                    <a:pt x="9398" y="0"/>
                  </a:lnTo>
                  <a:lnTo>
                    <a:pt x="9398" y="7366"/>
                  </a:lnTo>
                  <a:lnTo>
                    <a:pt x="0" y="7366"/>
                  </a:lnTo>
                </a:path>
              </a:pathLst>
            </a:custGeom>
            <a:solidFill>
              <a:srgbClr val="FFFFFF"/>
            </a:solidFill>
            <a:ln>
              <a:noFill/>
            </a:ln>
          </p:spPr>
        </p:sp>
      </p:grpSp>
      <p:sp>
        <p:nvSpPr>
          <p:cNvPr id="227" name="Google Shape;227;p2"/>
          <p:cNvSpPr/>
          <p:nvPr/>
        </p:nvSpPr>
        <p:spPr>
          <a:xfrm>
            <a:off x="3261725" y="6188925"/>
            <a:ext cx="2114700" cy="424800"/>
          </a:xfrm>
          <a:prstGeom prst="ellipse">
            <a:avLst/>
          </a:prstGeom>
          <a:noFill/>
          <a:ln w="1905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ED7D31"/>
              </a:solidFill>
              <a:latin typeface="Arial"/>
              <a:ea typeface="Arial"/>
              <a:cs typeface="Arial"/>
              <a:sym typeface="Arial"/>
            </a:endParaRPr>
          </a:p>
        </p:txBody>
      </p:sp>
      <p:sp>
        <p:nvSpPr>
          <p:cNvPr id="228" name="Google Shape;228;p2"/>
          <p:cNvSpPr/>
          <p:nvPr/>
        </p:nvSpPr>
        <p:spPr>
          <a:xfrm>
            <a:off x="674065" y="27891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1" u="none" strike="noStrike" cap="none">
                <a:solidFill>
                  <a:schemeClr val="accent2"/>
                </a:solidFill>
                <a:latin typeface="Arial"/>
                <a:ea typeface="Arial"/>
                <a:cs typeface="Arial"/>
                <a:sym typeface="Arial"/>
              </a:rPr>
              <a:t>If possible, include the student first</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p6"/>
          <p:cNvPicPr preferRelativeResize="0"/>
          <p:nvPr/>
        </p:nvPicPr>
        <p:blipFill rotWithShape="1">
          <a:blip r:embed="rId3">
            <a:alphaModFix/>
          </a:blip>
          <a:srcRect/>
          <a:stretch/>
        </p:blipFill>
        <p:spPr>
          <a:xfrm>
            <a:off x="-5" y="1075"/>
            <a:ext cx="12196081" cy="6855842"/>
          </a:xfrm>
          <a:prstGeom prst="rect">
            <a:avLst/>
          </a:prstGeom>
          <a:noFill/>
          <a:ln>
            <a:noFill/>
          </a:ln>
        </p:spPr>
      </p:pic>
      <p:sp>
        <p:nvSpPr>
          <p:cNvPr id="234" name="Google Shape;234;p6"/>
          <p:cNvSpPr/>
          <p:nvPr/>
        </p:nvSpPr>
        <p:spPr>
          <a:xfrm>
            <a:off x="265327" y="376925"/>
            <a:ext cx="45300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Problem Statement</a:t>
            </a:r>
            <a:endParaRPr sz="2200" b="0" i="0" u="none" strike="noStrike" cap="none">
              <a:solidFill>
                <a:srgbClr val="000000"/>
              </a:solidFill>
              <a:latin typeface="Arial"/>
              <a:ea typeface="Arial"/>
              <a:cs typeface="Arial"/>
              <a:sym typeface="Arial"/>
            </a:endParaRPr>
          </a:p>
        </p:txBody>
      </p:sp>
      <p:sp>
        <p:nvSpPr>
          <p:cNvPr id="235" name="Google Shape;235;p6"/>
          <p:cNvSpPr/>
          <p:nvPr/>
        </p:nvSpPr>
        <p:spPr>
          <a:xfrm rot="10800000" flipH="1">
            <a:off x="4268012" y="544355"/>
            <a:ext cx="1136430"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36" name="Google Shape;236;p6"/>
          <p:cNvSpPr/>
          <p:nvPr/>
        </p:nvSpPr>
        <p:spPr>
          <a:xfrm>
            <a:off x="5108880" y="4128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237" name="Google Shape;237;p6"/>
          <p:cNvSpPr/>
          <p:nvPr/>
        </p:nvSpPr>
        <p:spPr>
          <a:xfrm>
            <a:off x="8163950" y="544350"/>
            <a:ext cx="21147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first delivery</a:t>
            </a:r>
            <a:endParaRPr sz="1400" b="0" i="0" u="none" strike="noStrike" cap="none">
              <a:solidFill>
                <a:schemeClr val="accent2"/>
              </a:solidFill>
              <a:latin typeface="Arial"/>
              <a:ea typeface="Arial"/>
              <a:cs typeface="Arial"/>
              <a:sym typeface="Arial"/>
            </a:endParaRPr>
          </a:p>
        </p:txBody>
      </p:sp>
      <p:sp>
        <p:nvSpPr>
          <p:cNvPr id="238" name="Google Shape;238;p6"/>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Streets </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of Medellín,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Origin and </a:t>
            </a:r>
            <a:br>
              <a:rPr lang="en-US" sz="2200" b="1" i="0" u="none" strike="noStrike" cap="none">
                <a:solidFill>
                  <a:srgbClr val="001E33"/>
                </a:solidFill>
                <a:latin typeface="Arial"/>
                <a:ea typeface="Arial"/>
                <a:cs typeface="Arial"/>
                <a:sym typeface="Arial"/>
              </a:rPr>
            </a:br>
            <a:r>
              <a:rPr lang="en-US" sz="2200" b="1" i="0" u="none" strike="noStrike" cap="none">
                <a:solidFill>
                  <a:srgbClr val="001E33"/>
                </a:solidFill>
                <a:latin typeface="Arial"/>
                <a:ea typeface="Arial"/>
                <a:cs typeface="Arial"/>
                <a:sym typeface="Arial"/>
              </a:rPr>
              <a:t>Destination</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sp>
        <p:nvSpPr>
          <p:cNvPr id="239" name="Google Shape;239;p6"/>
          <p:cNvSpPr/>
          <p:nvPr/>
        </p:nvSpPr>
        <p:spPr>
          <a:xfrm>
            <a:off x="5130975" y="50655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It may not be necessary to</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change anything on this slide</a:t>
            </a:r>
            <a:endParaRPr sz="1400" b="0" i="0" u="none" strike="noStrike" cap="none">
              <a:solidFill>
                <a:schemeClr val="accent2"/>
              </a:solidFill>
              <a:latin typeface="Arial"/>
              <a:ea typeface="Arial"/>
              <a:cs typeface="Arial"/>
              <a:sym typeface="Arial"/>
            </a:endParaRPr>
          </a:p>
        </p:txBody>
      </p:sp>
      <p:sp>
        <p:nvSpPr>
          <p:cNvPr id="240" name="Google Shape;240;p6"/>
          <p:cNvSpPr/>
          <p:nvPr/>
        </p:nvSpPr>
        <p:spPr>
          <a:xfrm>
            <a:off x="4435001" y="5216481"/>
            <a:ext cx="1009314" cy="97794"/>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41" name="Google Shape;241;p6"/>
          <p:cNvSpPr/>
          <p:nvPr/>
        </p:nvSpPr>
        <p:spPr>
          <a:xfrm>
            <a:off x="4163690" y="9200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242" name="Google Shape;242;p6"/>
          <p:cNvSpPr/>
          <p:nvPr/>
        </p:nvSpPr>
        <p:spPr>
          <a:xfrm>
            <a:off x="5137450" y="1745713"/>
            <a:ext cx="2402700" cy="2289600"/>
          </a:xfrm>
          <a:prstGeom prst="cube">
            <a:avLst>
              <a:gd name="adj" fmla="val 25000"/>
            </a:avLst>
          </a:prstGeom>
          <a:solidFill>
            <a:srgbClr val="43434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100"/>
              <a:buFont typeface="Arial"/>
              <a:buNone/>
            </a:pPr>
            <a:r>
              <a:rPr lang="en-US" sz="2100" b="1" i="0" u="none" strike="noStrike" cap="none">
                <a:solidFill>
                  <a:schemeClr val="lt1"/>
                </a:solidFill>
                <a:latin typeface="Arial"/>
                <a:ea typeface="Arial"/>
                <a:cs typeface="Arial"/>
                <a:sym typeface="Arial"/>
              </a:rPr>
              <a:t>Shortest path algorithm </a:t>
            </a:r>
            <a:endParaRPr sz="2100" b="1" i="0" u="none" strike="noStrike" cap="none">
              <a:solidFill>
                <a:schemeClr val="lt1"/>
              </a:solidFill>
              <a:latin typeface="Arial"/>
              <a:ea typeface="Arial"/>
              <a:cs typeface="Arial"/>
              <a:sym typeface="Arial"/>
            </a:endParaRPr>
          </a:p>
        </p:txBody>
      </p:sp>
      <p:cxnSp>
        <p:nvCxnSpPr>
          <p:cNvPr id="243" name="Google Shape;243;p6"/>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4" name="Google Shape;244;p6"/>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5" name="Google Shape;245;p6"/>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46" name="Google Shape;246;p6"/>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247" name="Google Shape;247;p6"/>
          <p:cNvSpPr/>
          <p:nvPr/>
        </p:nvSpPr>
        <p:spPr>
          <a:xfrm>
            <a:off x="7942524" y="4241025"/>
            <a:ext cx="39276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a:solidFill>
                  <a:srgbClr val="001E33"/>
                </a:solidFill>
                <a:latin typeface="Arial"/>
                <a:ea typeface="Arial"/>
                <a:cs typeface="Arial"/>
                <a:sym typeface="Arial"/>
              </a:rPr>
              <a:t>Three paths that reduce both the risk of harassment and distance</a:t>
            </a:r>
            <a:endParaRPr sz="22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600" b="1" i="0"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pic>
        <p:nvPicPr>
          <p:cNvPr id="248" name="Google Shape;248;p6"/>
          <p:cNvPicPr preferRelativeResize="0"/>
          <p:nvPr/>
        </p:nvPicPr>
        <p:blipFill rotWithShape="1">
          <a:blip r:embed="rId4">
            <a:alphaModFix/>
          </a:blip>
          <a:srcRect l="6175" t="4461" r="19325"/>
          <a:stretch/>
        </p:blipFill>
        <p:spPr>
          <a:xfrm>
            <a:off x="895000" y="1560662"/>
            <a:ext cx="2932500" cy="2507328"/>
          </a:xfrm>
          <a:prstGeom prst="rect">
            <a:avLst/>
          </a:prstGeom>
          <a:noFill/>
          <a:ln>
            <a:noFill/>
          </a:ln>
        </p:spPr>
      </p:pic>
      <p:pic>
        <p:nvPicPr>
          <p:cNvPr id="249" name="Google Shape;249;p6"/>
          <p:cNvPicPr preferRelativeResize="0"/>
          <p:nvPr/>
        </p:nvPicPr>
        <p:blipFill rotWithShape="1">
          <a:blip r:embed="rId4">
            <a:alphaModFix/>
          </a:blip>
          <a:srcRect l="6175" t="4461" r="19325"/>
          <a:stretch/>
        </p:blipFill>
        <p:spPr>
          <a:xfrm>
            <a:off x="8716175" y="1605912"/>
            <a:ext cx="2932500" cy="2507328"/>
          </a:xfrm>
          <a:prstGeom prst="rect">
            <a:avLst/>
          </a:prstGeom>
          <a:noFill/>
          <a:ln>
            <a:noFill/>
          </a:ln>
        </p:spPr>
      </p:pic>
      <p:sp>
        <p:nvSpPr>
          <p:cNvPr id="250" name="Google Shape;250;p6"/>
          <p:cNvSpPr/>
          <p:nvPr/>
        </p:nvSpPr>
        <p:spPr>
          <a:xfrm>
            <a:off x="10403775" y="252325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6"/>
          <p:cNvSpPr/>
          <p:nvPr/>
        </p:nvSpPr>
        <p:spPr>
          <a:xfrm>
            <a:off x="10198500" y="3248300"/>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6"/>
          <p:cNvSpPr/>
          <p:nvPr/>
        </p:nvSpPr>
        <p:spPr>
          <a:xfrm>
            <a:off x="8619325" y="23707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6"/>
          <p:cNvSpPr/>
          <p:nvPr/>
        </p:nvSpPr>
        <p:spPr>
          <a:xfrm>
            <a:off x="8414050" y="30957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6"/>
          <p:cNvSpPr/>
          <p:nvPr/>
        </p:nvSpPr>
        <p:spPr>
          <a:xfrm>
            <a:off x="2523325" y="252312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6"/>
          <p:cNvSpPr/>
          <p:nvPr/>
        </p:nvSpPr>
        <p:spPr>
          <a:xfrm>
            <a:off x="2318050" y="3248175"/>
            <a:ext cx="80100" cy="84000"/>
          </a:xfrm>
          <a:prstGeom prst="ellips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6"/>
          <p:cNvSpPr/>
          <p:nvPr/>
        </p:nvSpPr>
        <p:spPr>
          <a:xfrm>
            <a:off x="10257050" y="2555975"/>
            <a:ext cx="272675" cy="735200"/>
          </a:xfrm>
          <a:custGeom>
            <a:avLst/>
            <a:gdLst/>
            <a:ahLst/>
            <a:cxnLst/>
            <a:rect l="l" t="t" r="r" b="b"/>
            <a:pathLst>
              <a:path w="10907" h="29408" extrusionOk="0">
                <a:moveTo>
                  <a:pt x="0" y="29408"/>
                </a:moveTo>
                <a:cubicBezTo>
                  <a:pt x="1768" y="26757"/>
                  <a:pt x="9401" y="18400"/>
                  <a:pt x="10606" y="13499"/>
                </a:cubicBezTo>
                <a:cubicBezTo>
                  <a:pt x="11811" y="8598"/>
                  <a:pt x="7794" y="2250"/>
                  <a:pt x="7231" y="0"/>
                </a:cubicBezTo>
              </a:path>
            </a:pathLst>
          </a:custGeom>
          <a:noFill/>
          <a:ln w="38100" cap="flat" cmpd="sng">
            <a:solidFill>
              <a:srgbClr val="ED7D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10244975" y="2568025"/>
            <a:ext cx="805925" cy="769375"/>
          </a:xfrm>
          <a:custGeom>
            <a:avLst/>
            <a:gdLst/>
            <a:ahLst/>
            <a:cxnLst/>
            <a:rect l="l" t="t" r="r" b="b"/>
            <a:pathLst>
              <a:path w="32237" h="30775" extrusionOk="0">
                <a:moveTo>
                  <a:pt x="0" y="29890"/>
                </a:moveTo>
                <a:cubicBezTo>
                  <a:pt x="2893" y="29971"/>
                  <a:pt x="12133" y="31177"/>
                  <a:pt x="17356" y="30373"/>
                </a:cubicBezTo>
                <a:cubicBezTo>
                  <a:pt x="22579" y="29570"/>
                  <a:pt x="29249" y="27801"/>
                  <a:pt x="31338" y="25069"/>
                </a:cubicBezTo>
                <a:cubicBezTo>
                  <a:pt x="33427" y="22337"/>
                  <a:pt x="31177" y="17195"/>
                  <a:pt x="29891" y="13981"/>
                </a:cubicBezTo>
                <a:cubicBezTo>
                  <a:pt x="28605" y="10767"/>
                  <a:pt x="27401" y="8115"/>
                  <a:pt x="23624" y="5785"/>
                </a:cubicBezTo>
                <a:cubicBezTo>
                  <a:pt x="19848" y="3455"/>
                  <a:pt x="9964" y="964"/>
                  <a:pt x="7232" y="0"/>
                </a:cubicBezTo>
              </a:path>
            </a:pathLst>
          </a:custGeom>
          <a:noFill/>
          <a:ln w="38100" cap="flat" cmpd="sng">
            <a:solidFill>
              <a:srgbClr val="00AAD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10111689" y="2578900"/>
            <a:ext cx="332475" cy="690550"/>
          </a:xfrm>
          <a:custGeom>
            <a:avLst/>
            <a:gdLst/>
            <a:ahLst/>
            <a:cxnLst/>
            <a:rect l="l" t="t" r="r" b="b"/>
            <a:pathLst>
              <a:path w="13299" h="27622" extrusionOk="0">
                <a:moveTo>
                  <a:pt x="4917" y="27622"/>
                </a:moveTo>
                <a:cubicBezTo>
                  <a:pt x="3714" y="25942"/>
                  <a:pt x="6442" y="23083"/>
                  <a:pt x="5202" y="21431"/>
                </a:cubicBezTo>
                <a:cubicBezTo>
                  <a:pt x="4025" y="19863"/>
                  <a:pt x="-417" y="20477"/>
                  <a:pt x="59" y="18574"/>
                </a:cubicBezTo>
                <a:cubicBezTo>
                  <a:pt x="1903" y="11198"/>
                  <a:pt x="8876" y="6185"/>
                  <a:pt x="13299" y="0"/>
                </a:cubicBezTo>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pic>
        <p:nvPicPr>
          <p:cNvPr id="263" name="Google Shape;263;g105e9140ba5_0_31"/>
          <p:cNvPicPr preferRelativeResize="0"/>
          <p:nvPr/>
        </p:nvPicPr>
        <p:blipFill rotWithShape="1">
          <a:blip r:embed="rId3">
            <a:alphaModFix/>
          </a:blip>
          <a:srcRect/>
          <a:stretch/>
        </p:blipFill>
        <p:spPr>
          <a:xfrm>
            <a:off x="0" y="-14421"/>
            <a:ext cx="12196081" cy="6855842"/>
          </a:xfrm>
          <a:prstGeom prst="rect">
            <a:avLst/>
          </a:prstGeom>
          <a:noFill/>
          <a:ln>
            <a:noFill/>
          </a:ln>
        </p:spPr>
      </p:pic>
      <p:sp>
        <p:nvSpPr>
          <p:cNvPr id="264" name="Google Shape;264;g105e9140ba5_0_31"/>
          <p:cNvSpPr/>
          <p:nvPr/>
        </p:nvSpPr>
        <p:spPr>
          <a:xfrm>
            <a:off x="265320" y="376920"/>
            <a:ext cx="32991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Solution Algorithm</a:t>
            </a:r>
            <a:endParaRPr sz="2200" b="0" i="0" u="none" strike="noStrike" cap="none">
              <a:solidFill>
                <a:srgbClr val="000000"/>
              </a:solidFill>
              <a:latin typeface="Arial"/>
              <a:ea typeface="Arial"/>
              <a:cs typeface="Arial"/>
              <a:sym typeface="Arial"/>
            </a:endParaRPr>
          </a:p>
        </p:txBody>
      </p:sp>
      <p:sp>
        <p:nvSpPr>
          <p:cNvPr id="265" name="Google Shape;265;g105e9140ba5_0_31"/>
          <p:cNvSpPr/>
          <p:nvPr/>
        </p:nvSpPr>
        <p:spPr>
          <a:xfrm rot="10800000" flipH="1">
            <a:off x="3506012" y="544355"/>
            <a:ext cx="1136430" cy="8391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66" name="Google Shape;266;g105e9140ba5_0_31"/>
          <p:cNvSpPr/>
          <p:nvPr/>
        </p:nvSpPr>
        <p:spPr>
          <a:xfrm>
            <a:off x="4346880" y="4128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267" name="Google Shape;267;g105e9140ba5_0_3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second installment</a:t>
            </a:r>
            <a:endParaRPr sz="1400" b="0" i="0" u="none" strike="noStrike" cap="none">
              <a:solidFill>
                <a:schemeClr val="accent2"/>
              </a:solidFill>
              <a:latin typeface="Arial"/>
              <a:ea typeface="Arial"/>
              <a:cs typeface="Arial"/>
              <a:sym typeface="Arial"/>
            </a:endParaRPr>
          </a:p>
        </p:txBody>
      </p:sp>
      <p:grpSp>
        <p:nvGrpSpPr>
          <p:cNvPr id="268" name="Google Shape;268;g105e9140ba5_0_31"/>
          <p:cNvGrpSpPr/>
          <p:nvPr/>
        </p:nvGrpSpPr>
        <p:grpSpPr>
          <a:xfrm>
            <a:off x="1886475" y="2042950"/>
            <a:ext cx="1337625" cy="2131500"/>
            <a:chOff x="10299150" y="1494000"/>
            <a:chExt cx="1337625" cy="2131500"/>
          </a:xfrm>
        </p:grpSpPr>
        <p:sp>
          <p:nvSpPr>
            <p:cNvPr id="269" name="Google Shape;269;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78" name="Google Shape;278;g105e9140ba5_0_31"/>
            <p:cNvCxnSpPr>
              <a:stCxn id="269" idx="5"/>
              <a:endCxn id="274"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79" name="Google Shape;279;g105e9140ba5_0_31"/>
            <p:cNvCxnSpPr>
              <a:stCxn id="270" idx="6"/>
              <a:endCxn id="272" idx="1"/>
            </p:cNvCxnSpPr>
            <p:nvPr/>
          </p:nvCxnSpPr>
          <p:spPr>
            <a:xfrm>
              <a:off x="10574850" y="2254950"/>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0" name="Google Shape;280;g105e9140ba5_0_31"/>
            <p:cNvCxnSpPr>
              <a:stCxn id="271" idx="6"/>
              <a:endCxn id="273"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281" name="Google Shape;281;g105e9140ba5_0_31"/>
            <p:cNvCxnSpPr>
              <a:stCxn id="277" idx="7"/>
              <a:endCxn id="273"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282" name="Google Shape;282;g105e9140ba5_0_31"/>
            <p:cNvCxnSpPr>
              <a:stCxn id="271" idx="7"/>
              <a:endCxn id="272"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283" name="Google Shape;283;g105e9140ba5_0_31"/>
            <p:cNvCxnSpPr>
              <a:stCxn id="270" idx="7"/>
              <a:endCxn id="274"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284" name="Google Shape;284;g105e9140ba5_0_31"/>
            <p:cNvCxnSpPr>
              <a:stCxn id="272" idx="7"/>
              <a:endCxn id="276"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285" name="Google Shape;285;g105e9140ba5_0_31"/>
            <p:cNvCxnSpPr>
              <a:stCxn id="274" idx="5"/>
              <a:endCxn id="275"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286" name="Google Shape;286;g105e9140ba5_0_31"/>
            <p:cNvCxnSpPr>
              <a:stCxn id="273" idx="6"/>
              <a:endCxn id="275"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287" name="Google Shape;287;g105e9140ba5_0_31"/>
            <p:cNvCxnSpPr>
              <a:stCxn id="272" idx="6"/>
              <a:endCxn id="275" idx="1"/>
            </p:cNvCxnSpPr>
            <p:nvPr/>
          </p:nvCxnSpPr>
          <p:spPr>
            <a:xfrm>
              <a:off x="11108250" y="2559750"/>
              <a:ext cx="293100" cy="202800"/>
            </a:xfrm>
            <a:prstGeom prst="straightConnector1">
              <a:avLst/>
            </a:prstGeom>
            <a:noFill/>
            <a:ln w="19050" cap="flat" cmpd="sng">
              <a:solidFill>
                <a:srgbClr val="001E33"/>
              </a:solidFill>
              <a:prstDash val="dash"/>
              <a:round/>
              <a:headEnd type="none" w="sm" len="sm"/>
              <a:tailEnd type="none" w="sm" len="sm"/>
            </a:ln>
          </p:spPr>
        </p:cxnSp>
        <p:cxnSp>
          <p:nvCxnSpPr>
            <p:cNvPr id="288" name="Google Shape;288;g105e9140ba5_0_31"/>
            <p:cNvCxnSpPr>
              <a:stCxn id="273" idx="7"/>
              <a:endCxn id="276"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sp>
        <p:nvSpPr>
          <p:cNvPr id="289" name="Google Shape;289;g105e9140ba5_0_31"/>
          <p:cNvSpPr/>
          <p:nvPr/>
        </p:nvSpPr>
        <p:spPr>
          <a:xfrm>
            <a:off x="757812" y="4161800"/>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latin typeface="Arial"/>
                <a:ea typeface="Arial"/>
                <a:cs typeface="Arial"/>
                <a:sym typeface="Arial"/>
              </a:rPr>
              <a:t>Streets </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r>
              <a:rPr lang="en-US" sz="2200" b="1" i="0" u="none" strike="noStrike" cap="none" dirty="0">
                <a:solidFill>
                  <a:srgbClr val="001E33"/>
                </a:solidFill>
                <a:latin typeface="Arial"/>
                <a:ea typeface="Arial"/>
                <a:cs typeface="Arial"/>
                <a:sym typeface="Arial"/>
              </a:rPr>
              <a:t>of Medellín, </a:t>
            </a:r>
            <a:br>
              <a:rPr lang="en-US" sz="2200" b="1" i="0" u="none" strike="noStrike" cap="none" dirty="0">
                <a:solidFill>
                  <a:srgbClr val="001E33"/>
                </a:solidFill>
                <a:latin typeface="Arial"/>
                <a:ea typeface="Arial"/>
                <a:cs typeface="Arial"/>
                <a:sym typeface="Arial"/>
              </a:rPr>
            </a:br>
            <a:r>
              <a:rPr lang="en-US" sz="2200" b="1" i="0" u="none" strike="noStrike" cap="none" dirty="0">
                <a:solidFill>
                  <a:srgbClr val="001E33"/>
                </a:solidFill>
                <a:latin typeface="Arial"/>
                <a:ea typeface="Arial"/>
                <a:cs typeface="Arial"/>
                <a:sym typeface="Arial"/>
              </a:rPr>
              <a:t>Origin and </a:t>
            </a:r>
            <a:br>
              <a:rPr lang="en-US" sz="2200" b="1" i="0" u="none" strike="noStrike" cap="none" dirty="0">
                <a:solidFill>
                  <a:srgbClr val="001E33"/>
                </a:solidFill>
                <a:latin typeface="Arial"/>
                <a:ea typeface="Arial"/>
                <a:cs typeface="Arial"/>
                <a:sym typeface="Arial"/>
              </a:rPr>
            </a:br>
            <a:r>
              <a:rPr lang="en-US" sz="2200" b="1" i="0" u="none" strike="noStrike" cap="none" dirty="0">
                <a:solidFill>
                  <a:srgbClr val="001E33"/>
                </a:solidFill>
                <a:latin typeface="Arial"/>
                <a:ea typeface="Arial"/>
                <a:cs typeface="Arial"/>
                <a:sym typeface="Arial"/>
              </a:rPr>
              <a:t>Destination</a:t>
            </a:r>
            <a:endParaRPr sz="2200" b="1" i="0" u="none" strike="noStrike" cap="none" dirty="0">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dirty="0">
              <a:solidFill>
                <a:srgbClr val="001E33"/>
              </a:solidFill>
              <a:latin typeface="Arial"/>
              <a:ea typeface="Arial"/>
              <a:cs typeface="Arial"/>
              <a:sym typeface="Arial"/>
            </a:endParaRPr>
          </a:p>
        </p:txBody>
      </p:sp>
      <p:sp>
        <p:nvSpPr>
          <p:cNvPr id="290" name="Google Shape;290;g105e9140ba5_0_31"/>
          <p:cNvSpPr/>
          <p:nvPr/>
        </p:nvSpPr>
        <p:spPr>
          <a:xfrm>
            <a:off x="5130975" y="5065525"/>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Add the name of your</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algorithm</a:t>
            </a:r>
            <a:endParaRPr sz="1400" b="0" i="0" u="none" strike="noStrike" cap="none">
              <a:solidFill>
                <a:schemeClr val="accent2"/>
              </a:solidFill>
              <a:latin typeface="Arial"/>
              <a:ea typeface="Arial"/>
              <a:cs typeface="Arial"/>
              <a:sym typeface="Arial"/>
            </a:endParaRPr>
          </a:p>
        </p:txBody>
      </p:sp>
      <p:sp>
        <p:nvSpPr>
          <p:cNvPr id="291" name="Google Shape;291;g105e9140ba5_0_31"/>
          <p:cNvSpPr/>
          <p:nvPr/>
        </p:nvSpPr>
        <p:spPr>
          <a:xfrm flipH="1">
            <a:off x="6749563" y="3607027"/>
            <a:ext cx="420498" cy="139390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292" name="Google Shape;292;g105e9140ba5_0_31"/>
          <p:cNvSpPr/>
          <p:nvPr/>
        </p:nvSpPr>
        <p:spPr>
          <a:xfrm>
            <a:off x="4163690" y="9200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293" name="Google Shape;293;g105e9140ba5_0_31"/>
          <p:cNvSpPr/>
          <p:nvPr/>
        </p:nvSpPr>
        <p:spPr>
          <a:xfrm>
            <a:off x="5137450" y="1745713"/>
            <a:ext cx="2402700" cy="2289600"/>
          </a:xfrm>
          <a:prstGeom prst="cube">
            <a:avLst>
              <a:gd name="adj" fmla="val 25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100"/>
              <a:buFont typeface="Arial"/>
              <a:buNone/>
            </a:pPr>
            <a:r>
              <a:rPr lang="en-US" sz="2100" b="1" i="0" u="none" strike="noStrike" cap="none" dirty="0">
                <a:solidFill>
                  <a:srgbClr val="001E33"/>
                </a:solidFill>
                <a:latin typeface="Arial"/>
                <a:ea typeface="Arial"/>
                <a:cs typeface="Arial"/>
                <a:sym typeface="Arial"/>
              </a:rPr>
              <a:t>Please type in the name of your algorithm</a:t>
            </a:r>
            <a:endParaRPr sz="2100" b="1" i="0" u="none" strike="noStrike" cap="none" dirty="0">
              <a:solidFill>
                <a:srgbClr val="001E33"/>
              </a:solidFill>
              <a:latin typeface="Arial"/>
              <a:ea typeface="Arial"/>
              <a:cs typeface="Arial"/>
              <a:sym typeface="Arial"/>
            </a:endParaRPr>
          </a:p>
        </p:txBody>
      </p:sp>
      <p:cxnSp>
        <p:nvCxnSpPr>
          <p:cNvPr id="294" name="Google Shape;294;g105e9140ba5_0_31"/>
          <p:cNvCxnSpPr/>
          <p:nvPr/>
        </p:nvCxnSpPr>
        <p:spPr>
          <a:xfrm>
            <a:off x="3999313" y="2644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5" name="Google Shape;295;g105e9140ba5_0_31"/>
          <p:cNvCxnSpPr/>
          <p:nvPr/>
        </p:nvCxnSpPr>
        <p:spPr>
          <a:xfrm>
            <a:off x="3999313" y="3025925"/>
            <a:ext cx="1118700" cy="0"/>
          </a:xfrm>
          <a:prstGeom prst="straightConnector1">
            <a:avLst/>
          </a:prstGeom>
          <a:noFill/>
          <a:ln w="28575" cap="flat" cmpd="sng">
            <a:solidFill>
              <a:srgbClr val="00AADB"/>
            </a:solidFill>
            <a:prstDash val="solid"/>
            <a:round/>
            <a:headEnd type="none" w="sm" len="sm"/>
            <a:tailEnd type="triangle" w="med" len="med"/>
          </a:ln>
        </p:spPr>
      </p:cxnSp>
      <p:cxnSp>
        <p:nvCxnSpPr>
          <p:cNvPr id="296" name="Google Shape;296;g105e9140ba5_0_31"/>
          <p:cNvCxnSpPr/>
          <p:nvPr/>
        </p:nvCxnSpPr>
        <p:spPr>
          <a:xfrm>
            <a:off x="3999313" y="3483125"/>
            <a:ext cx="1118700" cy="0"/>
          </a:xfrm>
          <a:prstGeom prst="straightConnector1">
            <a:avLst/>
          </a:prstGeom>
          <a:noFill/>
          <a:ln w="28575" cap="flat" cmpd="sng">
            <a:solidFill>
              <a:srgbClr val="00AADB"/>
            </a:solidFill>
            <a:prstDash val="solid"/>
            <a:round/>
            <a:headEnd type="none" w="sm" len="sm"/>
            <a:tailEnd type="triangle" w="med" len="med"/>
          </a:ln>
        </p:spPr>
      </p:cxnSp>
      <p:grpSp>
        <p:nvGrpSpPr>
          <p:cNvPr id="297" name="Google Shape;297;g105e9140ba5_0_31"/>
          <p:cNvGrpSpPr/>
          <p:nvPr/>
        </p:nvGrpSpPr>
        <p:grpSpPr>
          <a:xfrm>
            <a:off x="9313212" y="1991896"/>
            <a:ext cx="1337625" cy="2131500"/>
            <a:chOff x="10299150" y="1494000"/>
            <a:chExt cx="1337625" cy="2131500"/>
          </a:xfrm>
        </p:grpSpPr>
        <p:sp>
          <p:nvSpPr>
            <p:cNvPr id="298" name="Google Shape;298;g105e9140ba5_0_31"/>
            <p:cNvSpPr/>
            <p:nvPr/>
          </p:nvSpPr>
          <p:spPr>
            <a:xfrm>
              <a:off x="10299150" y="14940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g105e9140ba5_0_31"/>
            <p:cNvSpPr/>
            <p:nvPr/>
          </p:nvSpPr>
          <p:spPr>
            <a:xfrm>
              <a:off x="10299150" y="2103600"/>
              <a:ext cx="275700" cy="302700"/>
            </a:xfrm>
            <a:prstGeom prst="ellipse">
              <a:avLst/>
            </a:prstGeom>
            <a:solidFill>
              <a:srgbClr val="ED7D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g105e9140ba5_0_31"/>
            <p:cNvSpPr/>
            <p:nvPr/>
          </p:nvSpPr>
          <p:spPr>
            <a:xfrm>
              <a:off x="10299150" y="27132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g105e9140ba5_0_31"/>
            <p:cNvSpPr/>
            <p:nvPr/>
          </p:nvSpPr>
          <p:spPr>
            <a:xfrm>
              <a:off x="10832550" y="24084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g105e9140ba5_0_31"/>
            <p:cNvSpPr/>
            <p:nvPr/>
          </p:nvSpPr>
          <p:spPr>
            <a:xfrm>
              <a:off x="10832550" y="2941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g105e9140ba5_0_31"/>
            <p:cNvSpPr/>
            <p:nvPr/>
          </p:nvSpPr>
          <p:spPr>
            <a:xfrm>
              <a:off x="10832550" y="1798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g105e9140ba5_0_31"/>
            <p:cNvSpPr/>
            <p:nvPr/>
          </p:nvSpPr>
          <p:spPr>
            <a:xfrm>
              <a:off x="11361075" y="2718275"/>
              <a:ext cx="275700" cy="302700"/>
            </a:xfrm>
            <a:prstGeom prst="ellipse">
              <a:avLst/>
            </a:prstGeom>
            <a:solidFill>
              <a:srgbClr val="00AA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g105e9140ba5_0_31"/>
            <p:cNvSpPr/>
            <p:nvPr/>
          </p:nvSpPr>
          <p:spPr>
            <a:xfrm>
              <a:off x="11361075" y="20253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g105e9140ba5_0_31"/>
            <p:cNvSpPr/>
            <p:nvPr/>
          </p:nvSpPr>
          <p:spPr>
            <a:xfrm>
              <a:off x="10299150" y="3322800"/>
              <a:ext cx="275700" cy="302700"/>
            </a:xfrm>
            <a:prstGeom prst="ellipse">
              <a:avLst/>
            </a:prstGeom>
            <a:solidFill>
              <a:srgbClr val="001E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07" name="Google Shape;307;g105e9140ba5_0_31"/>
            <p:cNvCxnSpPr>
              <a:stCxn id="298" idx="5"/>
              <a:endCxn id="303" idx="2"/>
            </p:cNvCxnSpPr>
            <p:nvPr/>
          </p:nvCxnSpPr>
          <p:spPr>
            <a:xfrm>
              <a:off x="10534475" y="1752371"/>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08" name="Google Shape;308;g105e9140ba5_0_31"/>
            <p:cNvCxnSpPr>
              <a:stCxn id="299" idx="6"/>
              <a:endCxn id="301" idx="1"/>
            </p:cNvCxnSpPr>
            <p:nvPr/>
          </p:nvCxnSpPr>
          <p:spPr>
            <a:xfrm>
              <a:off x="10574850" y="2254950"/>
              <a:ext cx="298200" cy="197700"/>
            </a:xfrm>
            <a:prstGeom prst="straightConnector1">
              <a:avLst/>
            </a:prstGeom>
            <a:noFill/>
            <a:ln w="38100" cap="flat" cmpd="sng">
              <a:solidFill>
                <a:srgbClr val="ED7D31"/>
              </a:solidFill>
              <a:prstDash val="dash"/>
              <a:round/>
              <a:headEnd type="none" w="sm" len="sm"/>
              <a:tailEnd type="none" w="sm" len="sm"/>
            </a:ln>
          </p:spPr>
        </p:cxnSp>
        <p:cxnSp>
          <p:nvCxnSpPr>
            <p:cNvPr id="309" name="Google Shape;309;g105e9140ba5_0_31"/>
            <p:cNvCxnSpPr>
              <a:stCxn id="300" idx="6"/>
              <a:endCxn id="302" idx="2"/>
            </p:cNvCxnSpPr>
            <p:nvPr/>
          </p:nvCxnSpPr>
          <p:spPr>
            <a:xfrm>
              <a:off x="10574850" y="2864550"/>
              <a:ext cx="257700" cy="228600"/>
            </a:xfrm>
            <a:prstGeom prst="straightConnector1">
              <a:avLst/>
            </a:prstGeom>
            <a:noFill/>
            <a:ln w="19050" cap="flat" cmpd="sng">
              <a:solidFill>
                <a:srgbClr val="001E33"/>
              </a:solidFill>
              <a:prstDash val="dash"/>
              <a:round/>
              <a:headEnd type="none" w="sm" len="sm"/>
              <a:tailEnd type="none" w="sm" len="sm"/>
            </a:ln>
          </p:spPr>
        </p:cxnSp>
        <p:cxnSp>
          <p:nvCxnSpPr>
            <p:cNvPr id="310" name="Google Shape;310;g105e9140ba5_0_31"/>
            <p:cNvCxnSpPr>
              <a:stCxn id="306" idx="7"/>
              <a:endCxn id="302" idx="3"/>
            </p:cNvCxnSpPr>
            <p:nvPr/>
          </p:nvCxnSpPr>
          <p:spPr>
            <a:xfrm rot="10800000" flipH="1">
              <a:off x="10534475" y="3200029"/>
              <a:ext cx="338400" cy="167100"/>
            </a:xfrm>
            <a:prstGeom prst="straightConnector1">
              <a:avLst/>
            </a:prstGeom>
            <a:noFill/>
            <a:ln w="19050" cap="flat" cmpd="sng">
              <a:solidFill>
                <a:srgbClr val="001E33"/>
              </a:solidFill>
              <a:prstDash val="dash"/>
              <a:round/>
              <a:headEnd type="none" w="sm" len="sm"/>
              <a:tailEnd type="none" w="sm" len="sm"/>
            </a:ln>
          </p:spPr>
        </p:cxnSp>
        <p:cxnSp>
          <p:nvCxnSpPr>
            <p:cNvPr id="311" name="Google Shape;311;g105e9140ba5_0_31"/>
            <p:cNvCxnSpPr>
              <a:stCxn id="300" idx="7"/>
              <a:endCxn id="301" idx="2"/>
            </p:cNvCxnSpPr>
            <p:nvPr/>
          </p:nvCxnSpPr>
          <p:spPr>
            <a:xfrm rot="10800000" flipH="1">
              <a:off x="10534475" y="2559829"/>
              <a:ext cx="298200" cy="197700"/>
            </a:xfrm>
            <a:prstGeom prst="straightConnector1">
              <a:avLst/>
            </a:prstGeom>
            <a:noFill/>
            <a:ln w="19050" cap="flat" cmpd="sng">
              <a:solidFill>
                <a:srgbClr val="001E33"/>
              </a:solidFill>
              <a:prstDash val="dash"/>
              <a:round/>
              <a:headEnd type="none" w="sm" len="sm"/>
              <a:tailEnd type="none" w="sm" len="sm"/>
            </a:ln>
          </p:spPr>
        </p:cxnSp>
        <p:cxnSp>
          <p:nvCxnSpPr>
            <p:cNvPr id="312" name="Google Shape;312;g105e9140ba5_0_31"/>
            <p:cNvCxnSpPr>
              <a:stCxn id="299" idx="7"/>
              <a:endCxn id="303" idx="3"/>
            </p:cNvCxnSpPr>
            <p:nvPr/>
          </p:nvCxnSpPr>
          <p:spPr>
            <a:xfrm rot="10800000" flipH="1">
              <a:off x="10534475" y="2057029"/>
              <a:ext cx="338400" cy="90900"/>
            </a:xfrm>
            <a:prstGeom prst="straightConnector1">
              <a:avLst/>
            </a:prstGeom>
            <a:noFill/>
            <a:ln w="19050" cap="flat" cmpd="sng">
              <a:solidFill>
                <a:srgbClr val="001E33"/>
              </a:solidFill>
              <a:prstDash val="dash"/>
              <a:round/>
              <a:headEnd type="none" w="sm" len="sm"/>
              <a:tailEnd type="none" w="sm" len="sm"/>
            </a:ln>
          </p:spPr>
        </p:cxnSp>
        <p:cxnSp>
          <p:nvCxnSpPr>
            <p:cNvPr id="313" name="Google Shape;313;g105e9140ba5_0_31"/>
            <p:cNvCxnSpPr>
              <a:stCxn id="301" idx="7"/>
              <a:endCxn id="305" idx="2"/>
            </p:cNvCxnSpPr>
            <p:nvPr/>
          </p:nvCxnSpPr>
          <p:spPr>
            <a:xfrm rot="10800000" flipH="1">
              <a:off x="11067875" y="2176729"/>
              <a:ext cx="293100" cy="276000"/>
            </a:xfrm>
            <a:prstGeom prst="straightConnector1">
              <a:avLst/>
            </a:prstGeom>
            <a:noFill/>
            <a:ln w="19050" cap="flat" cmpd="sng">
              <a:solidFill>
                <a:srgbClr val="001E33"/>
              </a:solidFill>
              <a:prstDash val="dash"/>
              <a:round/>
              <a:headEnd type="none" w="sm" len="sm"/>
              <a:tailEnd type="none" w="sm" len="sm"/>
            </a:ln>
          </p:spPr>
        </p:cxnSp>
        <p:cxnSp>
          <p:nvCxnSpPr>
            <p:cNvPr id="314" name="Google Shape;314;g105e9140ba5_0_31"/>
            <p:cNvCxnSpPr>
              <a:stCxn id="303" idx="5"/>
              <a:endCxn id="304" idx="1"/>
            </p:cNvCxnSpPr>
            <p:nvPr/>
          </p:nvCxnSpPr>
          <p:spPr>
            <a:xfrm>
              <a:off x="11067875" y="2057171"/>
              <a:ext cx="333600" cy="705300"/>
            </a:xfrm>
            <a:prstGeom prst="straightConnector1">
              <a:avLst/>
            </a:prstGeom>
            <a:noFill/>
            <a:ln w="19050" cap="flat" cmpd="sng">
              <a:solidFill>
                <a:srgbClr val="001E33"/>
              </a:solidFill>
              <a:prstDash val="dash"/>
              <a:round/>
              <a:headEnd type="none" w="sm" len="sm"/>
              <a:tailEnd type="none" w="sm" len="sm"/>
            </a:ln>
          </p:spPr>
        </p:cxnSp>
        <p:cxnSp>
          <p:nvCxnSpPr>
            <p:cNvPr id="315" name="Google Shape;315;g105e9140ba5_0_31"/>
            <p:cNvCxnSpPr>
              <a:stCxn id="302" idx="6"/>
              <a:endCxn id="304" idx="2"/>
            </p:cNvCxnSpPr>
            <p:nvPr/>
          </p:nvCxnSpPr>
          <p:spPr>
            <a:xfrm rot="10800000" flipH="1">
              <a:off x="11108250" y="2869650"/>
              <a:ext cx="252900" cy="223500"/>
            </a:xfrm>
            <a:prstGeom prst="straightConnector1">
              <a:avLst/>
            </a:prstGeom>
            <a:noFill/>
            <a:ln w="19050" cap="flat" cmpd="sng">
              <a:solidFill>
                <a:srgbClr val="001E33"/>
              </a:solidFill>
              <a:prstDash val="dash"/>
              <a:round/>
              <a:headEnd type="none" w="sm" len="sm"/>
              <a:tailEnd type="none" w="sm" len="sm"/>
            </a:ln>
          </p:spPr>
        </p:cxnSp>
        <p:cxnSp>
          <p:nvCxnSpPr>
            <p:cNvPr id="316" name="Google Shape;316;g105e9140ba5_0_31"/>
            <p:cNvCxnSpPr>
              <a:stCxn id="301" idx="6"/>
              <a:endCxn id="304" idx="1"/>
            </p:cNvCxnSpPr>
            <p:nvPr/>
          </p:nvCxnSpPr>
          <p:spPr>
            <a:xfrm>
              <a:off x="11108250" y="2559750"/>
              <a:ext cx="293100" cy="202800"/>
            </a:xfrm>
            <a:prstGeom prst="straightConnector1">
              <a:avLst/>
            </a:prstGeom>
            <a:noFill/>
            <a:ln w="38100" cap="flat" cmpd="sng">
              <a:solidFill>
                <a:srgbClr val="ED7D31"/>
              </a:solidFill>
              <a:prstDash val="dash"/>
              <a:round/>
              <a:headEnd type="none" w="sm" len="sm"/>
              <a:tailEnd type="none" w="sm" len="sm"/>
            </a:ln>
          </p:spPr>
        </p:cxnSp>
        <p:cxnSp>
          <p:nvCxnSpPr>
            <p:cNvPr id="317" name="Google Shape;317;g105e9140ba5_0_31"/>
            <p:cNvCxnSpPr>
              <a:stCxn id="302" idx="7"/>
              <a:endCxn id="305" idx="3"/>
            </p:cNvCxnSpPr>
            <p:nvPr/>
          </p:nvCxnSpPr>
          <p:spPr>
            <a:xfrm rot="10800000" flipH="1">
              <a:off x="11067875" y="2283529"/>
              <a:ext cx="333600" cy="702600"/>
            </a:xfrm>
            <a:prstGeom prst="straightConnector1">
              <a:avLst/>
            </a:prstGeom>
            <a:noFill/>
            <a:ln w="19050" cap="flat" cmpd="sng">
              <a:solidFill>
                <a:srgbClr val="001E33"/>
              </a:solidFill>
              <a:prstDash val="dash"/>
              <a:round/>
              <a:headEnd type="none" w="sm" len="sm"/>
              <a:tailEnd type="none" w="sm" len="sm"/>
            </a:ln>
          </p:spPr>
        </p:cxnSp>
      </p:grpSp>
      <p:cxnSp>
        <p:nvCxnSpPr>
          <p:cNvPr id="318" name="Google Shape;318;g105e9140ba5_0_31"/>
          <p:cNvCxnSpPr/>
          <p:nvPr/>
        </p:nvCxnSpPr>
        <p:spPr>
          <a:xfrm>
            <a:off x="7580713" y="3025925"/>
            <a:ext cx="1118700" cy="0"/>
          </a:xfrm>
          <a:prstGeom prst="straightConnector1">
            <a:avLst/>
          </a:prstGeom>
          <a:noFill/>
          <a:ln w="28575" cap="flat" cmpd="sng">
            <a:solidFill>
              <a:srgbClr val="00AADB"/>
            </a:solidFill>
            <a:prstDash val="solid"/>
            <a:round/>
            <a:headEnd type="none" w="sm" len="sm"/>
            <a:tailEnd type="triangle" w="med" len="med"/>
          </a:ln>
        </p:spPr>
      </p:cxnSp>
      <p:sp>
        <p:nvSpPr>
          <p:cNvPr id="319" name="Google Shape;319;g105e9140ba5_0_31"/>
          <p:cNvSpPr/>
          <p:nvPr/>
        </p:nvSpPr>
        <p:spPr>
          <a:xfrm>
            <a:off x="8325537" y="4241025"/>
            <a:ext cx="3544500" cy="7599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200"/>
              <a:buFont typeface="Arial"/>
              <a:buNone/>
            </a:pPr>
            <a:r>
              <a:rPr lang="en-US" sz="2500" b="1" i="0" u="none" strike="noStrike" cap="none">
                <a:solidFill>
                  <a:srgbClr val="001E33"/>
                </a:solidFill>
                <a:latin typeface="Arial"/>
                <a:ea typeface="Arial"/>
                <a:cs typeface="Arial"/>
                <a:sym typeface="Arial"/>
              </a:rPr>
              <a:t>A path that reduces both distance and harassment</a:t>
            </a:r>
            <a:endParaRPr sz="22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500" b="1" i="1" u="none" strike="noStrike" cap="none">
              <a:solidFill>
                <a:srgbClr val="001E33"/>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200"/>
              <a:buFont typeface="Arial"/>
              <a:buNone/>
            </a:pPr>
            <a:endParaRPr sz="2200" b="0" i="0" u="none" strike="noStrike" cap="none">
              <a:solidFill>
                <a:srgbClr val="001E33"/>
              </a:solidFill>
              <a:latin typeface="Arial"/>
              <a:ea typeface="Arial"/>
              <a:cs typeface="Arial"/>
              <a:sym typeface="Arial"/>
            </a:endParaRPr>
          </a:p>
        </p:txBody>
      </p:sp>
      <p:cxnSp>
        <p:nvCxnSpPr>
          <p:cNvPr id="320" name="Google Shape;320;g105e9140ba5_0_31"/>
          <p:cNvCxnSpPr/>
          <p:nvPr/>
        </p:nvCxnSpPr>
        <p:spPr>
          <a:xfrm>
            <a:off x="3999313" y="3864125"/>
            <a:ext cx="1118700" cy="0"/>
          </a:xfrm>
          <a:prstGeom prst="straightConnector1">
            <a:avLst/>
          </a:prstGeom>
          <a:noFill/>
          <a:ln w="28575" cap="flat" cmpd="sng">
            <a:solidFill>
              <a:srgbClr val="00AADB"/>
            </a:solidFill>
            <a:prstDash val="solid"/>
            <a:round/>
            <a:headEnd type="none" w="sm" len="sm"/>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pic>
        <p:nvPicPr>
          <p:cNvPr id="325" name="Google Shape;325;p3"/>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26" name="Google Shape;326;p3"/>
          <p:cNvSpPr/>
          <p:nvPr/>
        </p:nvSpPr>
        <p:spPr>
          <a:xfrm>
            <a:off x="265324" y="376925"/>
            <a:ext cx="48639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Explanation of the algorithm</a:t>
            </a:r>
            <a:endParaRPr sz="2200" b="0" i="0" u="none" strike="noStrike" cap="none">
              <a:solidFill>
                <a:srgbClr val="000000"/>
              </a:solidFill>
              <a:latin typeface="Arial"/>
              <a:ea typeface="Arial"/>
              <a:cs typeface="Arial"/>
              <a:sym typeface="Arial"/>
            </a:endParaRPr>
          </a:p>
        </p:txBody>
      </p:sp>
      <p:sp>
        <p:nvSpPr>
          <p:cNvPr id="327" name="Google Shape;327;p3"/>
          <p:cNvSpPr/>
          <p:nvPr/>
        </p:nvSpPr>
        <p:spPr>
          <a:xfrm>
            <a:off x="162000" y="4973275"/>
            <a:ext cx="6983100" cy="7290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Name of the algorithm for the path that reduces both harassment and distance.</a:t>
            </a:r>
            <a:br>
              <a:rPr lang="en-US" sz="2200" b="0" i="0" u="none" strike="noStrike" cap="none">
                <a:solidFill>
                  <a:srgbClr val="001E33"/>
                </a:solidFill>
                <a:latin typeface="Arial"/>
                <a:ea typeface="Arial"/>
                <a:cs typeface="Arial"/>
                <a:sym typeface="Arial"/>
              </a:rPr>
            </a:br>
            <a:r>
              <a:rPr lang="en-US" sz="1400" b="0" i="0" u="none" strike="noStrike" cap="none">
                <a:solidFill>
                  <a:srgbClr val="ED7D31"/>
                </a:solidFill>
                <a:latin typeface="Arial"/>
                <a:ea typeface="Arial"/>
                <a:cs typeface="Arial"/>
                <a:sym typeface="Arial"/>
              </a:rPr>
              <a:t>(</a:t>
            </a:r>
            <a:r>
              <a:rPr lang="en-US" sz="1400" b="0" i="1" u="none" strike="noStrike" cap="none">
                <a:solidFill>
                  <a:srgbClr val="ED7D31"/>
                </a:solidFill>
                <a:latin typeface="Arial"/>
                <a:ea typeface="Arial"/>
                <a:cs typeface="Arial"/>
                <a:sym typeface="Arial"/>
              </a:rPr>
              <a:t>In this semester, it could be DFS, BFS, Dijkstra, A*... </a:t>
            </a:r>
            <a:r>
              <a:rPr lang="en-US" sz="1400" b="1" i="1" u="none" strike="noStrike" cap="none">
                <a:solidFill>
                  <a:srgbClr val="ED7D31"/>
                </a:solidFill>
                <a:latin typeface="Arial"/>
                <a:ea typeface="Arial"/>
                <a:cs typeface="Arial"/>
                <a:sym typeface="Arial"/>
              </a:rPr>
              <a:t>please choose</a:t>
            </a:r>
            <a:r>
              <a:rPr lang="en-US" sz="1400" b="0" i="0" u="none" strike="noStrike" cap="none">
                <a:solidFill>
                  <a:srgbClr val="ED7D31"/>
                </a:solidFill>
                <a:latin typeface="Arial"/>
                <a:ea typeface="Arial"/>
                <a:cs typeface="Arial"/>
                <a:sym typeface="Arial"/>
              </a:rPr>
              <a:t>)</a:t>
            </a:r>
            <a:r>
              <a:rPr lang="en-US" sz="1400" b="0" i="0" u="none" strike="noStrike" cap="none">
                <a:solidFill>
                  <a:srgbClr val="001E33"/>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p:txBody>
      </p:sp>
      <p:sp>
        <p:nvSpPr>
          <p:cNvPr id="328" name="Google Shape;328;p3"/>
          <p:cNvSpPr/>
          <p:nvPr/>
        </p:nvSpPr>
        <p:spPr>
          <a:xfrm rot="10800000" flipH="1">
            <a:off x="2829600" y="195259"/>
            <a:ext cx="838566" cy="23095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29" name="Google Shape;329;p3"/>
          <p:cNvSpPr/>
          <p:nvPr/>
        </p:nvSpPr>
        <p:spPr>
          <a:xfrm>
            <a:off x="3356280" y="-444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30" name="Google Shape;330;p3"/>
          <p:cNvSpPr/>
          <p:nvPr/>
        </p:nvSpPr>
        <p:spPr>
          <a:xfrm>
            <a:off x="5168160" y="91440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Design your own figures in Lucidchart or equivalent: https://www.lucidchart.com/ </a:t>
            </a:r>
            <a:endParaRPr sz="1400" b="0" i="0" u="none" strike="noStrike" cap="none">
              <a:solidFill>
                <a:schemeClr val="accent2"/>
              </a:solidFill>
              <a:latin typeface="Arial"/>
              <a:ea typeface="Arial"/>
              <a:cs typeface="Arial"/>
              <a:sym typeface="Arial"/>
            </a:endParaRPr>
          </a:p>
        </p:txBody>
      </p:sp>
      <p:sp>
        <p:nvSpPr>
          <p:cNvPr id="331" name="Google Shape;331;p3"/>
          <p:cNvSpPr/>
          <p:nvPr/>
        </p:nvSpPr>
        <p:spPr>
          <a:xfrm>
            <a:off x="4875120" y="6301560"/>
            <a:ext cx="2932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graphs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32" name="Google Shape;332;p3"/>
          <p:cNvSpPr/>
          <p:nvPr/>
        </p:nvSpPr>
        <p:spPr>
          <a:xfrm>
            <a:off x="4386257" y="5965671"/>
            <a:ext cx="671004" cy="57547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33" name="Google Shape;333;p3"/>
          <p:cNvSpPr/>
          <p:nvPr/>
        </p:nvSpPr>
        <p:spPr>
          <a:xfrm>
            <a:off x="7958640" y="4993080"/>
            <a:ext cx="29325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Include a high-definition image related to the problem of sexual street harassment.</a:t>
            </a:r>
            <a:endParaRPr sz="1400" b="0" i="0" u="none" strike="noStrike" cap="none">
              <a:solidFill>
                <a:schemeClr val="accent2"/>
              </a:solidFill>
              <a:latin typeface="Arial"/>
              <a:ea typeface="Arial"/>
              <a:cs typeface="Arial"/>
              <a:sym typeface="Arial"/>
            </a:endParaRPr>
          </a:p>
        </p:txBody>
      </p:sp>
      <p:sp>
        <p:nvSpPr>
          <p:cNvPr id="334" name="Google Shape;334;p3"/>
          <p:cNvSpPr/>
          <p:nvPr/>
        </p:nvSpPr>
        <p:spPr>
          <a:xfrm>
            <a:off x="10589366" y="753258"/>
            <a:ext cx="110592"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35" name="Google Shape;335;p3"/>
          <p:cNvSpPr/>
          <p:nvPr/>
        </p:nvSpPr>
        <p:spPr>
          <a:xfrm>
            <a:off x="9558000" y="108324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Use these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colors for </a:t>
            </a:r>
            <a:br>
              <a:rPr lang="en-US" sz="1400" b="0" i="1" u="none" strike="noStrike" cap="none">
                <a:solidFill>
                  <a:schemeClr val="accent2"/>
                </a:solidFill>
                <a:latin typeface="Arial"/>
                <a:ea typeface="Arial"/>
                <a:cs typeface="Arial"/>
                <a:sym typeface="Arial"/>
              </a:rPr>
            </a:br>
            <a:r>
              <a:rPr lang="en-US" sz="1400" b="0" i="1" u="none" strike="noStrike" cap="none">
                <a:solidFill>
                  <a:schemeClr val="accent2"/>
                </a:solidFill>
                <a:latin typeface="Arial"/>
                <a:ea typeface="Arial"/>
                <a:cs typeface="Arial"/>
                <a:sym typeface="Arial"/>
              </a:rPr>
              <a:t>graphics</a:t>
            </a:r>
            <a:endParaRPr sz="1400" b="0" i="0" u="none" strike="noStrike" cap="none">
              <a:solidFill>
                <a:schemeClr val="accent2"/>
              </a:solidFill>
              <a:latin typeface="Arial"/>
              <a:ea typeface="Arial"/>
              <a:cs typeface="Arial"/>
              <a:sym typeface="Arial"/>
            </a:endParaRPr>
          </a:p>
        </p:txBody>
      </p:sp>
      <p:sp>
        <p:nvSpPr>
          <p:cNvPr id="336" name="Google Shape;336;p3"/>
          <p:cNvSpPr/>
          <p:nvPr/>
        </p:nvSpPr>
        <p:spPr>
          <a:xfrm>
            <a:off x="8229600" y="124200"/>
            <a:ext cx="211464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second installment</a:t>
            </a:r>
            <a:endParaRPr sz="1400" b="0" i="0" u="none" strike="noStrike" cap="none">
              <a:solidFill>
                <a:schemeClr val="accent2"/>
              </a:solidFill>
              <a:latin typeface="Arial"/>
              <a:ea typeface="Arial"/>
              <a:cs typeface="Arial"/>
              <a:sym typeface="Arial"/>
            </a:endParaRPr>
          </a:p>
        </p:txBody>
      </p:sp>
      <p:sp>
        <p:nvSpPr>
          <p:cNvPr id="337" name="Google Shape;337;p3"/>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grpSp>
        <p:nvGrpSpPr>
          <p:cNvPr id="338" name="Google Shape;338;p3"/>
          <p:cNvGrpSpPr/>
          <p:nvPr/>
        </p:nvGrpSpPr>
        <p:grpSpPr>
          <a:xfrm>
            <a:off x="445904" y="1762990"/>
            <a:ext cx="5974004" cy="3227596"/>
            <a:chOff x="2667000" y="1475498"/>
            <a:chExt cx="6858000" cy="3938975"/>
          </a:xfrm>
        </p:grpSpPr>
        <p:pic>
          <p:nvPicPr>
            <p:cNvPr id="339" name="Google Shape;339;p3"/>
            <p:cNvPicPr preferRelativeResize="0"/>
            <p:nvPr/>
          </p:nvPicPr>
          <p:blipFill rotWithShape="1">
            <a:blip r:embed="rId4">
              <a:alphaModFix/>
            </a:blip>
            <a:srcRect t="12021" b="11400"/>
            <a:stretch/>
          </p:blipFill>
          <p:spPr>
            <a:xfrm>
              <a:off x="2667000" y="1475498"/>
              <a:ext cx="6858000" cy="3938975"/>
            </a:xfrm>
            <a:prstGeom prst="rect">
              <a:avLst/>
            </a:prstGeom>
            <a:noFill/>
            <a:ln>
              <a:noFill/>
            </a:ln>
          </p:spPr>
        </p:pic>
        <p:sp>
          <p:nvSpPr>
            <p:cNvPr id="340" name="Google Shape;340;p3"/>
            <p:cNvSpPr/>
            <p:nvPr/>
          </p:nvSpPr>
          <p:spPr>
            <a:xfrm>
              <a:off x="2770375" y="1526325"/>
              <a:ext cx="2655300" cy="8259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3"/>
            <p:cNvSpPr/>
            <p:nvPr/>
          </p:nvSpPr>
          <p:spPr>
            <a:xfrm>
              <a:off x="3379975" y="1602525"/>
              <a:ext cx="2655300" cy="5754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2" name="Google Shape;342;p3"/>
          <p:cNvSpPr/>
          <p:nvPr/>
        </p:nvSpPr>
        <p:spPr>
          <a:xfrm rot="10800000" flipH="1">
            <a:off x="4495000" y="1171452"/>
            <a:ext cx="671004" cy="57547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pic>
        <p:nvPicPr>
          <p:cNvPr id="343" name="Google Shape;343;p3"/>
          <p:cNvPicPr preferRelativeResize="0"/>
          <p:nvPr/>
        </p:nvPicPr>
        <p:blipFill rotWithShape="1">
          <a:blip r:embed="rId5">
            <a:alphaModFix/>
          </a:blip>
          <a:srcRect/>
          <a:stretch/>
        </p:blipFill>
        <p:spPr>
          <a:xfrm>
            <a:off x="7263775" y="2042306"/>
            <a:ext cx="4191000" cy="2357450"/>
          </a:xfrm>
          <a:prstGeom prst="rect">
            <a:avLst/>
          </a:prstGeom>
          <a:noFill/>
          <a:ln>
            <a:noFill/>
          </a:ln>
        </p:spPr>
      </p:pic>
      <p:sp>
        <p:nvSpPr>
          <p:cNvPr id="344" name="Google Shape;344;p3"/>
          <p:cNvSpPr/>
          <p:nvPr/>
        </p:nvSpPr>
        <p:spPr>
          <a:xfrm flipH="1">
            <a:off x="10058881" y="4146423"/>
            <a:ext cx="671004" cy="958986"/>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5"/>
          <p:cNvPicPr preferRelativeResize="0"/>
          <p:nvPr/>
        </p:nvPicPr>
        <p:blipFill rotWithShape="1">
          <a:blip r:embed="rId3">
            <a:alphaModFix/>
          </a:blip>
          <a:srcRect/>
          <a:stretch/>
        </p:blipFill>
        <p:spPr>
          <a:xfrm>
            <a:off x="-2880" y="0"/>
            <a:ext cx="12196080" cy="6855840"/>
          </a:xfrm>
          <a:prstGeom prst="rect">
            <a:avLst/>
          </a:prstGeom>
          <a:noFill/>
          <a:ln>
            <a:noFill/>
          </a:ln>
        </p:spPr>
      </p:pic>
      <p:sp>
        <p:nvSpPr>
          <p:cNvPr id="350" name="Google Shape;350;p5"/>
          <p:cNvSpPr/>
          <p:nvPr/>
        </p:nvSpPr>
        <p:spPr>
          <a:xfrm>
            <a:off x="265329" y="376925"/>
            <a:ext cx="5883300" cy="4248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Complexity of the algorithm</a:t>
            </a:r>
            <a:endParaRPr sz="2200" b="0" i="0" u="none" strike="noStrike" cap="none">
              <a:solidFill>
                <a:srgbClr val="000000"/>
              </a:solidFill>
              <a:latin typeface="Arial"/>
              <a:ea typeface="Arial"/>
              <a:cs typeface="Arial"/>
              <a:sym typeface="Arial"/>
            </a:endParaRPr>
          </a:p>
        </p:txBody>
      </p:sp>
      <p:sp>
        <p:nvSpPr>
          <p:cNvPr id="351" name="Google Shape;351;p5"/>
          <p:cNvSpPr/>
          <p:nvPr/>
        </p:nvSpPr>
        <p:spPr>
          <a:xfrm>
            <a:off x="584652" y="4173125"/>
            <a:ext cx="6090300" cy="942000"/>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Time and memory complexity of the algorithm name. V is...E is... </a:t>
            </a:r>
            <a:r>
              <a:rPr lang="en-US" sz="1400" b="0" i="0" u="none" strike="noStrike" cap="none">
                <a:solidFill>
                  <a:srgbClr val="ED7D31"/>
                </a:solidFill>
                <a:latin typeface="Arial"/>
                <a:ea typeface="Arial"/>
                <a:cs typeface="Arial"/>
                <a:sym typeface="Arial"/>
              </a:rPr>
              <a:t>(In this semester, it could be DFS, BFS, Dijkstra, A*). Please explain what V and E mean in this problem. </a:t>
            </a:r>
            <a:r>
              <a:rPr lang="en-US" sz="1400" b="1" i="0" u="none" strike="noStrike" cap="none">
                <a:solidFill>
                  <a:srgbClr val="ED7D31"/>
                </a:solidFill>
                <a:latin typeface="Arial"/>
                <a:ea typeface="Arial"/>
                <a:cs typeface="Arial"/>
                <a:sym typeface="Arial"/>
              </a:rPr>
              <a:t>PLEASE, it is not helpful to put 'n'.</a:t>
            </a:r>
            <a:endParaRPr sz="1400" b="1" i="0" u="none" strike="noStrike" cap="none">
              <a:solidFill>
                <a:srgbClr val="ED7D31"/>
              </a:solidFill>
              <a:latin typeface="Arial"/>
              <a:ea typeface="Arial"/>
              <a:cs typeface="Arial"/>
              <a:sym typeface="Arial"/>
            </a:endParaRPr>
          </a:p>
        </p:txBody>
      </p:sp>
      <p:sp>
        <p:nvSpPr>
          <p:cNvPr id="352" name="Google Shape;352;p5"/>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3" name="Google Shape;353;p5"/>
          <p:cNvSpPr/>
          <p:nvPr/>
        </p:nvSpPr>
        <p:spPr>
          <a:xfrm>
            <a:off x="4149080" y="70200"/>
            <a:ext cx="2402700" cy="3027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54" name="Google Shape;354;p5"/>
          <p:cNvSpPr/>
          <p:nvPr/>
        </p:nvSpPr>
        <p:spPr>
          <a:xfrm>
            <a:off x="6812235" y="1064500"/>
            <a:ext cx="34254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55" name="Google Shape;355;p5"/>
          <p:cNvSpPr/>
          <p:nvPr/>
        </p:nvSpPr>
        <p:spPr>
          <a:xfrm rot="10800000" flipH="1">
            <a:off x="4567200" y="11746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6" name="Google Shape;356;p5"/>
          <p:cNvSpPr/>
          <p:nvPr/>
        </p:nvSpPr>
        <p:spPr>
          <a:xfrm>
            <a:off x="3742440" y="5360880"/>
            <a:ext cx="2932500" cy="516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57" name="Google Shape;357;p5"/>
          <p:cNvSpPr/>
          <p:nvPr/>
        </p:nvSpPr>
        <p:spPr>
          <a:xfrm>
            <a:off x="3546805" y="5357025"/>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58" name="Google Shape;358;p5"/>
          <p:cNvSpPr/>
          <p:nvPr/>
        </p:nvSpPr>
        <p:spPr>
          <a:xfrm>
            <a:off x="8034840" y="5069280"/>
            <a:ext cx="2932500" cy="72900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chemeClr val="dk1"/>
              </a:buClr>
              <a:buSzPts val="1400"/>
              <a:buFont typeface="Arial"/>
              <a:buNone/>
            </a:pPr>
            <a:r>
              <a:rPr lang="en-US" sz="1400" b="0" i="1" u="none" strike="noStrike" cap="none">
                <a:solidFill>
                  <a:schemeClr val="accent2"/>
                </a:solidFill>
                <a:latin typeface="Arial"/>
                <a:ea typeface="Arial"/>
                <a:cs typeface="Arial"/>
                <a:sym typeface="Arial"/>
              </a:rPr>
              <a:t>Include a high-definition image related to the problem of sexual street harassment.</a:t>
            </a:r>
            <a:endParaRPr sz="1400" b="0" i="0" u="none" strike="noStrike" cap="none">
              <a:solidFill>
                <a:srgbClr val="000000"/>
              </a:solidFill>
              <a:latin typeface="Arial"/>
              <a:ea typeface="Arial"/>
              <a:cs typeface="Arial"/>
              <a:sym typeface="Arial"/>
            </a:endParaRPr>
          </a:p>
        </p:txBody>
      </p:sp>
      <p:sp>
        <p:nvSpPr>
          <p:cNvPr id="359" name="Google Shape;359;p5"/>
          <p:cNvSpPr/>
          <p:nvPr/>
        </p:nvSpPr>
        <p:spPr>
          <a:xfrm>
            <a:off x="7257944" y="4937746"/>
            <a:ext cx="602262" cy="51586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60" name="Google Shape;360;p5"/>
          <p:cNvGraphicFramePr/>
          <p:nvPr/>
        </p:nvGraphicFramePr>
        <p:xfrm>
          <a:off x="471720" y="1194240"/>
          <a:ext cx="6246500" cy="2956585"/>
        </p:xfrm>
        <a:graphic>
          <a:graphicData uri="http://schemas.openxmlformats.org/drawingml/2006/table">
            <a:tbl>
              <a:tblPr>
                <a:noFill/>
                <a:tableStyleId>{6AE14788-8E30-4C6D-8B4F-72BFB00EB405}</a:tableStyleId>
              </a:tblPr>
              <a:tblGrid>
                <a:gridCol w="2261475">
                  <a:extLst>
                    <a:ext uri="{9D8B030D-6E8A-4147-A177-3AD203B41FA5}">
                      <a16:colId xmlns:a16="http://schemas.microsoft.com/office/drawing/2014/main" val="20000"/>
                    </a:ext>
                  </a:extLst>
                </a:gridCol>
                <a:gridCol w="1902275">
                  <a:extLst>
                    <a:ext uri="{9D8B030D-6E8A-4147-A177-3AD203B41FA5}">
                      <a16:colId xmlns:a16="http://schemas.microsoft.com/office/drawing/2014/main" val="20001"/>
                    </a:ext>
                  </a:extLst>
                </a:gridCol>
                <a:gridCol w="2082750">
                  <a:extLst>
                    <a:ext uri="{9D8B030D-6E8A-4147-A177-3AD203B41FA5}">
                      <a16:colId xmlns:a16="http://schemas.microsoft.com/office/drawing/2014/main" val="20002"/>
                    </a:ext>
                  </a:extLst>
                </a:gridCol>
              </a:tblGrid>
              <a:tr h="10972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2"/>
                          </a:solidFill>
                          <a:latin typeface="Arial"/>
                          <a:ea typeface="Arial"/>
                          <a:cs typeface="Arial"/>
                          <a:sym typeface="Arial"/>
                        </a:rPr>
                        <a:t>Time complexity</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chemeClr val="accent4"/>
                          </a:solidFill>
                          <a:latin typeface="Arial"/>
                          <a:ea typeface="Arial"/>
                          <a:cs typeface="Arial"/>
                          <a:sym typeface="Arial"/>
                        </a:rPr>
                        <a:t>Complexity of memory</a:t>
                      </a:r>
                      <a:endParaRPr sz="2200" b="0" u="none" strike="noStrike" cap="none">
                        <a:solidFill>
                          <a:schemeClr val="accent4"/>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0"/>
                  </a:ext>
                </a:extLst>
              </a:tr>
              <a:tr h="7620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a:t>
                      </a:r>
                      <a:r>
                        <a:rPr lang="en-US" sz="2200" b="0" u="none" strike="noStrike" cap="none" baseline="30000">
                          <a:solidFill>
                            <a:srgbClr val="FFFFFF"/>
                          </a:solidFill>
                          <a:latin typeface="Arial"/>
                          <a:ea typeface="Arial"/>
                          <a:cs typeface="Arial"/>
                          <a:sym typeface="Arial"/>
                        </a:rPr>
                        <a:t>2</a:t>
                      </a:r>
                      <a:r>
                        <a:rPr lang="en-US" sz="2200" b="0" u="none" strike="noStrike" cap="none">
                          <a:solidFill>
                            <a:srgbClr val="FFFFFF"/>
                          </a:solidFill>
                          <a:latin typeface="Arial"/>
                          <a:ea typeface="Arial"/>
                          <a:cs typeface="Arial"/>
                          <a:sym typeface="Arial"/>
                        </a:rPr>
                        <a:t> *E*2</a:t>
                      </a:r>
                      <a:r>
                        <a:rPr lang="en-US" sz="2200" u="none" strike="noStrike" cap="none" baseline="30000">
                          <a:solidFill>
                            <a:srgbClr val="FFFFFF"/>
                          </a:solidFill>
                        </a:rPr>
                        <a:t>V</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O(E!*V*E*E*2</a:t>
                      </a:r>
                      <a:r>
                        <a:rPr lang="en-US" sz="2200" u="none" strike="noStrike" cap="none" baseline="30000">
                          <a:solidFill>
                            <a:srgbClr val="FFFFFF"/>
                          </a:solidFill>
                        </a:rPr>
                        <a:t>E</a:t>
                      </a:r>
                      <a:r>
                        <a:rPr lang="en-US" sz="2200" b="0" u="none" strike="noStrike" cap="none">
                          <a:solidFill>
                            <a:srgbClr val="FFFFFF"/>
                          </a:solidFill>
                          <a:latin typeface="Arial"/>
                          <a:ea typeface="Arial"/>
                          <a:cs typeface="Arial"/>
                          <a:sym typeface="Arial"/>
                        </a:rPr>
                        <a:t> )</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1"/>
                  </a:ext>
                </a:extLst>
              </a:tr>
              <a:tr h="1097300">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FFFFFF"/>
                          </a:solidFill>
                        </a:rPr>
                        <a:t>Algorithm name </a:t>
                      </a:r>
                      <a:r>
                        <a:rPr lang="en-US" sz="2200" u="none" strike="noStrike" cap="none">
                          <a:solidFill>
                            <a:schemeClr val="accent2"/>
                          </a:solidFill>
                        </a:rPr>
                        <a:t>(if you have tried two)</a:t>
                      </a:r>
                      <a:endParaRPr sz="2200" b="0" u="none" strike="noStrike" cap="none">
                        <a:solidFill>
                          <a:schemeClr val="accent2"/>
                        </a:solidFill>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V*V*E*E*E</a:t>
                      </a:r>
                      <a:r>
                        <a:rPr lang="en-US" sz="2200" b="0" u="none" strike="noStrike" cap="none">
                          <a:solidFill>
                            <a:srgbClr val="FFFFFF"/>
                          </a:solidFill>
                          <a:latin typeface="Arial"/>
                          <a:ea typeface="Arial"/>
                          <a:cs typeface="Arial"/>
                          <a:sym typeface="Arial"/>
                        </a:rPr>
                        <a:t>)</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b="0" u="none" strike="noStrike" cap="none">
                          <a:solidFill>
                            <a:srgbClr val="FFFFFF"/>
                          </a:solidFill>
                          <a:latin typeface="Arial"/>
                          <a:ea typeface="Arial"/>
                          <a:cs typeface="Arial"/>
                          <a:sym typeface="Arial"/>
                        </a:rPr>
                        <a:t>O(</a:t>
                      </a:r>
                      <a:r>
                        <a:rPr lang="en-US" sz="2200" u="none" strike="noStrike" cap="none">
                          <a:solidFill>
                            <a:srgbClr val="FFFFFF"/>
                          </a:solidFill>
                        </a:rPr>
                        <a:t>E!)</a:t>
                      </a:r>
                      <a:endParaRPr sz="2200" b="0" u="none" strike="noStrike" cap="none">
                        <a:latin typeface="Arial"/>
                        <a:ea typeface="Arial"/>
                        <a:cs typeface="Arial"/>
                        <a:sym typeface="Arial"/>
                      </a:endParaRPr>
                    </a:p>
                  </a:txBody>
                  <a:tcPr marL="90000" marR="90000" marT="45725" marB="457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1E33"/>
                    </a:solidFill>
                  </a:tcPr>
                </a:tc>
                <a:extLst>
                  <a:ext uri="{0D108BD9-81ED-4DB2-BD59-A6C34878D82A}">
                    <a16:rowId xmlns:a16="http://schemas.microsoft.com/office/drawing/2014/main" val="10002"/>
                  </a:ext>
                </a:extLst>
              </a:tr>
            </a:tbl>
          </a:graphicData>
        </a:graphic>
      </p:graphicFrame>
      <p:sp>
        <p:nvSpPr>
          <p:cNvPr id="361" name="Google Shape;361;p5"/>
          <p:cNvSpPr/>
          <p:nvPr/>
        </p:nvSpPr>
        <p:spPr>
          <a:xfrm>
            <a:off x="8229600" y="124200"/>
            <a:ext cx="2114640" cy="515880"/>
          </a:xfrm>
          <a:prstGeom prst="rect">
            <a:avLst/>
          </a:prstGeom>
          <a:noFill/>
          <a:ln>
            <a:noFill/>
          </a:ln>
        </p:spPr>
        <p:txBody>
          <a:bodyPr spcFirstLastPara="1" wrap="square" lIns="90000" tIns="45000" rIns="90000" bIns="450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62" name="Google Shape;362;p5"/>
          <p:cNvSpPr/>
          <p:nvPr/>
        </p:nvSpPr>
        <p:spPr>
          <a:xfrm>
            <a:off x="10164765" y="11952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63" name="Google Shape;363;p5"/>
          <p:cNvSpPr/>
          <p:nvPr/>
        </p:nvSpPr>
        <p:spPr>
          <a:xfrm>
            <a:off x="542040" y="60466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rgbClr val="ED7D31"/>
                </a:solidFill>
                <a:latin typeface="Arial"/>
                <a:ea typeface="Arial"/>
                <a:cs typeface="Arial"/>
                <a:sym typeface="Arial"/>
              </a:rPr>
              <a:t>Use superscripts to represent exponents. </a:t>
            </a:r>
            <a:r>
              <a:rPr lang="en-US" sz="1400" b="1" i="1" u="none" strike="noStrike" cap="none">
                <a:solidFill>
                  <a:srgbClr val="ED7D31"/>
                </a:solidFill>
                <a:latin typeface="Arial"/>
                <a:ea typeface="Arial"/>
                <a:cs typeface="Arial"/>
                <a:sym typeface="Arial"/>
              </a:rPr>
              <a:t>Do NOT use the ^ symbol.</a:t>
            </a:r>
            <a:endParaRPr sz="1400" b="1" i="0" u="none" strike="noStrike" cap="none">
              <a:solidFill>
                <a:srgbClr val="ED7D31"/>
              </a:solidFill>
              <a:latin typeface="Arial"/>
              <a:ea typeface="Arial"/>
              <a:cs typeface="Arial"/>
              <a:sym typeface="Arial"/>
            </a:endParaRPr>
          </a:p>
        </p:txBody>
      </p:sp>
      <p:sp>
        <p:nvSpPr>
          <p:cNvPr id="364" name="Google Shape;364;p5"/>
          <p:cNvSpPr/>
          <p:nvPr/>
        </p:nvSpPr>
        <p:spPr>
          <a:xfrm flipH="1">
            <a:off x="2232538" y="5453601"/>
            <a:ext cx="317358" cy="593082"/>
          </a:xfrm>
          <a:custGeom>
            <a:avLst/>
            <a:gdLst/>
            <a:ahLst/>
            <a:cxnLst/>
            <a:rect l="l" t="t" r="r" b="b"/>
            <a:pathLst>
              <a:path w="21600" h="21600" extrusionOk="0">
                <a:moveTo>
                  <a:pt x="0" y="0"/>
                </a:moveTo>
                <a:lnTo>
                  <a:pt x="21600" y="21600"/>
                </a:lnTo>
              </a:path>
            </a:pathLst>
          </a:custGeom>
          <a:noFill/>
          <a:ln w="76300" cap="flat" cmpd="sng">
            <a:solidFill>
              <a:srgbClr val="ED7D31"/>
            </a:solidFill>
            <a:prstDash val="solid"/>
            <a:round/>
            <a:headEnd type="none" w="sm" len="sm"/>
            <a:tailEnd type="triangle" w="med" len="med"/>
          </a:ln>
        </p:spPr>
      </p:sp>
      <p:pic>
        <p:nvPicPr>
          <p:cNvPr id="365" name="Google Shape;365;p5"/>
          <p:cNvPicPr preferRelativeResize="0"/>
          <p:nvPr/>
        </p:nvPicPr>
        <p:blipFill rotWithShape="1">
          <a:blip r:embed="rId4">
            <a:alphaModFix/>
          </a:blip>
          <a:srcRect/>
          <a:stretch/>
        </p:blipFill>
        <p:spPr>
          <a:xfrm>
            <a:off x="7150250" y="1768400"/>
            <a:ext cx="4157674" cy="3118250"/>
          </a:xfrm>
          <a:prstGeom prst="rect">
            <a:avLst/>
          </a:prstGeom>
          <a:noFill/>
          <a:ln>
            <a:noFill/>
          </a:ln>
        </p:spPr>
      </p:pic>
      <p:sp>
        <p:nvSpPr>
          <p:cNvPr id="366" name="Google Shape;366;p5"/>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pic>
        <p:nvPicPr>
          <p:cNvPr id="371" name="Google Shape;371;g13694941206_0_0"/>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372" name="Google Shape;372;g13694941206_0_0"/>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First path minimizing d = ???</a:t>
            </a:r>
            <a:endParaRPr sz="2200" b="0" i="0" u="none" strike="noStrike" cap="none">
              <a:solidFill>
                <a:srgbClr val="000000"/>
              </a:solidFill>
              <a:latin typeface="Arial"/>
              <a:ea typeface="Arial"/>
              <a:cs typeface="Arial"/>
              <a:sym typeface="Arial"/>
            </a:endParaRPr>
          </a:p>
        </p:txBody>
      </p:sp>
      <p:sp>
        <p:nvSpPr>
          <p:cNvPr id="373" name="Google Shape;373;g13694941206_0_0"/>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74" name="Google Shape;374;g13694941206_0_0"/>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5" name="Google Shape;375;g13694941206_0_0"/>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76" name="Google Shape;376;g13694941206_0_0"/>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from the white paper, please.</a:t>
            </a:r>
            <a:endParaRPr sz="1400" b="0" i="0" u="none" strike="noStrike" cap="none">
              <a:solidFill>
                <a:schemeClr val="accent2"/>
              </a:solidFill>
              <a:latin typeface="Arial"/>
              <a:ea typeface="Arial"/>
              <a:cs typeface="Arial"/>
              <a:sym typeface="Arial"/>
            </a:endParaRPr>
          </a:p>
        </p:txBody>
      </p:sp>
      <p:sp>
        <p:nvSpPr>
          <p:cNvPr id="377" name="Google Shape;377;g13694941206_0_0"/>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78" name="Google Shape;378;g13694941206_0_0"/>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379" name="Google Shape;379;g13694941206_0_0"/>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80" name="Google Shape;380;g13694941206_0_0"/>
          <p:cNvGraphicFramePr/>
          <p:nvPr/>
        </p:nvGraphicFramePr>
        <p:xfrm>
          <a:off x="333820" y="1499040"/>
          <a:ext cx="11310600" cy="148166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rgbClr val="00AADB"/>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81" name="Google Shape;381;g13694941206_0_0"/>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82" name="Google Shape;382;g13694941206_0_0"/>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83" name="Google Shape;383;g13694941206_0_0"/>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pic>
        <p:nvPicPr>
          <p:cNvPr id="388" name="Google Shape;388;gadd317ae2b_0_201"/>
          <p:cNvPicPr preferRelativeResize="0"/>
          <p:nvPr/>
        </p:nvPicPr>
        <p:blipFill rotWithShape="1">
          <a:blip r:embed="rId3">
            <a:alphaModFix/>
          </a:blip>
          <a:srcRect/>
          <a:stretch/>
        </p:blipFill>
        <p:spPr>
          <a:xfrm>
            <a:off x="-2880" y="0"/>
            <a:ext cx="12196077" cy="6855841"/>
          </a:xfrm>
          <a:prstGeom prst="rect">
            <a:avLst/>
          </a:prstGeom>
          <a:noFill/>
          <a:ln>
            <a:noFill/>
          </a:ln>
        </p:spPr>
      </p:pic>
      <p:sp>
        <p:nvSpPr>
          <p:cNvPr id="389" name="Google Shape;389;gadd317ae2b_0_201"/>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Second path </a:t>
            </a:r>
            <a:r>
              <a:rPr lang="en-US" sz="2200" b="1">
                <a:solidFill>
                  <a:srgbClr val="FFFFFF"/>
                </a:solidFill>
              </a:rPr>
              <a:t>minimizing</a:t>
            </a:r>
            <a:r>
              <a:rPr lang="en-US" sz="2200" b="1" i="0" u="none" strike="noStrike" cap="none">
                <a:solidFill>
                  <a:srgbClr val="FFFFFF"/>
                </a:solidFill>
                <a:latin typeface="Arial"/>
                <a:ea typeface="Arial"/>
                <a:cs typeface="Arial"/>
                <a:sym typeface="Arial"/>
              </a:rPr>
              <a:t> d = ???</a:t>
            </a:r>
            <a:endParaRPr sz="2200" b="0" i="0" u="none" strike="noStrike" cap="none">
              <a:solidFill>
                <a:srgbClr val="000000"/>
              </a:solidFill>
              <a:latin typeface="Arial"/>
              <a:ea typeface="Arial"/>
              <a:cs typeface="Arial"/>
              <a:sym typeface="Arial"/>
            </a:endParaRPr>
          </a:p>
        </p:txBody>
      </p:sp>
      <p:sp>
        <p:nvSpPr>
          <p:cNvPr id="390" name="Google Shape;390;gadd317ae2b_0_201"/>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391" name="Google Shape;391;gadd317ae2b_0_201"/>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392" name="Google Shape;392;gadd317ae2b_0_201"/>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393" name="Google Shape;393;gadd317ae2b_0_201"/>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394" name="Google Shape;394;gadd317ae2b_0_201"/>
          <p:cNvGraphicFramePr/>
          <p:nvPr/>
        </p:nvGraphicFramePr>
        <p:xfrm>
          <a:off x="333820" y="1499040"/>
          <a:ext cx="11310600" cy="148166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395" name="Google Shape;395;gadd317ae2b_0_201"/>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396" name="Google Shape;396;gadd317ae2b_0_201"/>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397" name="Google Shape;397;gadd317ae2b_0_201"/>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398" name="Google Shape;398;gadd317ae2b_0_201"/>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399" name="Google Shape;399;gadd317ae2b_0_201"/>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00" name="Google Shape;400;gadd317ae2b_0_201"/>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g13694941206_0_16"/>
          <p:cNvPicPr preferRelativeResize="0"/>
          <p:nvPr/>
        </p:nvPicPr>
        <p:blipFill rotWithShape="1">
          <a:blip r:embed="rId3">
            <a:alphaModFix/>
          </a:blip>
          <a:srcRect/>
          <a:stretch/>
        </p:blipFill>
        <p:spPr>
          <a:xfrm>
            <a:off x="-2880" y="0"/>
            <a:ext cx="12196075" cy="6855842"/>
          </a:xfrm>
          <a:prstGeom prst="rect">
            <a:avLst/>
          </a:prstGeom>
          <a:noFill/>
          <a:ln>
            <a:noFill/>
          </a:ln>
        </p:spPr>
      </p:pic>
      <p:sp>
        <p:nvSpPr>
          <p:cNvPr id="406" name="Google Shape;406;g13694941206_0_16"/>
          <p:cNvSpPr/>
          <p:nvPr/>
        </p:nvSpPr>
        <p:spPr>
          <a:xfrm>
            <a:off x="265329" y="376925"/>
            <a:ext cx="5883300" cy="424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2200"/>
              <a:buFont typeface="Arial"/>
              <a:buNone/>
            </a:pPr>
            <a:r>
              <a:rPr lang="en-US" sz="2200" b="1" i="0" u="none" strike="noStrike" cap="none">
                <a:solidFill>
                  <a:srgbClr val="FFFFFF"/>
                </a:solidFill>
                <a:latin typeface="Arial"/>
                <a:ea typeface="Arial"/>
                <a:cs typeface="Arial"/>
                <a:sym typeface="Arial"/>
              </a:rPr>
              <a:t>Third path minimizing d = ???</a:t>
            </a:r>
            <a:endParaRPr sz="2200" b="0" i="0" u="none" strike="noStrike" cap="none">
              <a:solidFill>
                <a:srgbClr val="000000"/>
              </a:solidFill>
              <a:latin typeface="Arial"/>
              <a:ea typeface="Arial"/>
              <a:cs typeface="Arial"/>
              <a:sym typeface="Arial"/>
            </a:endParaRPr>
          </a:p>
        </p:txBody>
      </p:sp>
      <p:sp>
        <p:nvSpPr>
          <p:cNvPr id="407" name="Google Shape;407;g13694941206_0_16"/>
          <p:cNvSpPr/>
          <p:nvPr/>
        </p:nvSpPr>
        <p:spPr>
          <a:xfrm rot="10800000" flipH="1">
            <a:off x="3356267" y="269947"/>
            <a:ext cx="1300860" cy="61992"/>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
        <p:nvSpPr>
          <p:cNvPr id="408" name="Google Shape;408;g13694941206_0_16"/>
          <p:cNvSpPr/>
          <p:nvPr/>
        </p:nvSpPr>
        <p:spPr>
          <a:xfrm>
            <a:off x="4606280" y="70200"/>
            <a:ext cx="2402700" cy="3027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Keep this title</a:t>
            </a:r>
            <a:endParaRPr sz="1400" b="0" i="0" u="none" strike="noStrike" cap="none">
              <a:solidFill>
                <a:schemeClr val="accent2"/>
              </a:solidFill>
              <a:latin typeface="Arial"/>
              <a:ea typeface="Arial"/>
              <a:cs typeface="Arial"/>
              <a:sym typeface="Arial"/>
            </a:endParaRPr>
          </a:p>
        </p:txBody>
      </p:sp>
      <p:sp>
        <p:nvSpPr>
          <p:cNvPr id="409" name="Google Shape;409;g13694941206_0_16"/>
          <p:cNvSpPr/>
          <p:nvPr/>
        </p:nvSpPr>
        <p:spPr>
          <a:xfrm>
            <a:off x="5015760" y="762000"/>
            <a:ext cx="3425400" cy="729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Create the table in Powerpoint. Do not copy pixelated screenshots of the white paper, please.</a:t>
            </a:r>
            <a:endParaRPr sz="1400" b="0" i="0" u="none" strike="noStrike" cap="none">
              <a:solidFill>
                <a:schemeClr val="accent2"/>
              </a:solidFill>
              <a:latin typeface="Arial"/>
              <a:ea typeface="Arial"/>
              <a:cs typeface="Arial"/>
              <a:sym typeface="Arial"/>
            </a:endParaRPr>
          </a:p>
        </p:txBody>
      </p:sp>
      <p:sp>
        <p:nvSpPr>
          <p:cNvPr id="410" name="Google Shape;410;g13694941206_0_16"/>
          <p:cNvSpPr/>
          <p:nvPr/>
        </p:nvSpPr>
        <p:spPr>
          <a:xfrm rot="10800000" flipH="1">
            <a:off x="4491000" y="1022220"/>
            <a:ext cx="602262" cy="460728"/>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graphicFrame>
        <p:nvGraphicFramePr>
          <p:cNvPr id="411" name="Google Shape;411;g13694941206_0_16"/>
          <p:cNvGraphicFramePr/>
          <p:nvPr/>
        </p:nvGraphicFramePr>
        <p:xfrm>
          <a:off x="333820" y="1499040"/>
          <a:ext cx="11310600" cy="1481660"/>
        </p:xfrm>
        <a:graphic>
          <a:graphicData uri="http://schemas.openxmlformats.org/drawingml/2006/table">
            <a:tbl>
              <a:tblPr>
                <a:noFill/>
                <a:tableStyleId>{6AE14788-8E30-4C6D-8B4F-72BFB00EB405}</a:tableStyleId>
              </a:tblPr>
              <a:tblGrid>
                <a:gridCol w="2852000">
                  <a:extLst>
                    <a:ext uri="{9D8B030D-6E8A-4147-A177-3AD203B41FA5}">
                      <a16:colId xmlns:a16="http://schemas.microsoft.com/office/drawing/2014/main" val="20000"/>
                    </a:ext>
                  </a:extLst>
                </a:gridCol>
                <a:gridCol w="3225850">
                  <a:extLst>
                    <a:ext uri="{9D8B030D-6E8A-4147-A177-3AD203B41FA5}">
                      <a16:colId xmlns:a16="http://schemas.microsoft.com/office/drawing/2014/main" val="20001"/>
                    </a:ext>
                  </a:extLst>
                </a:gridCol>
                <a:gridCol w="1540850">
                  <a:extLst>
                    <a:ext uri="{9D8B030D-6E8A-4147-A177-3AD203B41FA5}">
                      <a16:colId xmlns:a16="http://schemas.microsoft.com/office/drawing/2014/main" val="20002"/>
                    </a:ext>
                  </a:extLst>
                </a:gridCol>
                <a:gridCol w="3691900">
                  <a:extLst>
                    <a:ext uri="{9D8B030D-6E8A-4147-A177-3AD203B41FA5}">
                      <a16:colId xmlns:a16="http://schemas.microsoft.com/office/drawing/2014/main" val="20003"/>
                    </a:ext>
                  </a:extLst>
                </a:gridCol>
              </a:tblGrid>
              <a:tr h="739200">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Origin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US" sz="2200" b="1" u="none" strike="noStrike" cap="none">
                          <a:solidFill>
                            <a:srgbClr val="001E33"/>
                          </a:solidFill>
                        </a:rPr>
                        <a:t>Destination</a:t>
                      </a:r>
                      <a:endParaRPr sz="2200" b="1" u="none" strike="noStrike" cap="none">
                        <a:solidFill>
                          <a:srgbClr val="001E33"/>
                        </a:solidFill>
                      </a:endParaRPr>
                    </a:p>
                  </a:txBody>
                  <a:tcPr marL="91425" marR="91425" marT="91425" marB="914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1800"/>
                        <a:buFont typeface="Arial"/>
                        <a:buNone/>
                      </a:pPr>
                      <a:r>
                        <a:rPr lang="en-US" sz="2200" b="1" u="none" strike="noStrike" cap="none">
                          <a:solidFill>
                            <a:srgbClr val="001E33"/>
                          </a:solidFill>
                        </a:rPr>
                        <a:t>Distance (meters)</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Clr>
                          <a:srgbClr val="000000"/>
                        </a:buClr>
                        <a:buSzPts val="2200"/>
                        <a:buFont typeface="Arial"/>
                        <a:buNone/>
                      </a:pPr>
                      <a:r>
                        <a:rPr lang="en-US" sz="2200" b="1" u="none" strike="noStrike" cap="none">
                          <a:solidFill>
                            <a:srgbClr val="001E33"/>
                          </a:solidFill>
                        </a:rPr>
                        <a:t>Risk of harassment </a:t>
                      </a:r>
                      <a:br>
                        <a:rPr lang="en-US" sz="2200" b="1" u="none" strike="noStrike" cap="none">
                          <a:solidFill>
                            <a:srgbClr val="001E33"/>
                          </a:solidFill>
                        </a:rPr>
                      </a:br>
                      <a:r>
                        <a:rPr lang="en-US" sz="2200" b="1" u="none" strike="noStrike" cap="none">
                          <a:solidFill>
                            <a:srgbClr val="001E33"/>
                          </a:solidFill>
                        </a:rPr>
                        <a:t>(between 0 and 1)</a:t>
                      </a:r>
                      <a:endParaRPr sz="2200" b="1"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719650">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EAFIT University</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National University</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200" u="none" strike="noStrike" cap="none">
                          <a:solidFill>
                            <a:srgbClr val="001E33"/>
                          </a:solidFill>
                        </a:rPr>
                        <a:t>??</a:t>
                      </a:r>
                      <a:endParaRPr sz="2200" b="0" u="none" strike="noStrike" cap="none">
                        <a:solidFill>
                          <a:srgbClr val="001E33"/>
                        </a:solidFill>
                        <a:latin typeface="Arial"/>
                        <a:ea typeface="Arial"/>
                        <a:cs typeface="Arial"/>
                        <a:sym typeface="Aria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0"/>
                        </a:spcAft>
                        <a:buClr>
                          <a:srgbClr val="000000"/>
                        </a:buClr>
                        <a:buSzPts val="2200"/>
                        <a:buFont typeface="Arial"/>
                        <a:buNone/>
                      </a:pPr>
                      <a:r>
                        <a:rPr lang="en-US" sz="2200" u="none" strike="noStrike" cap="none">
                          <a:solidFill>
                            <a:srgbClr val="001E33"/>
                          </a:solidFill>
                        </a:rPr>
                        <a:t>??</a:t>
                      </a:r>
                      <a:endParaRPr sz="2200" u="none" strike="noStrike" cap="none">
                        <a:solidFill>
                          <a:srgbClr val="001E33"/>
                        </a:solidFill>
                      </a:endParaRPr>
                    </a:p>
                  </a:txBody>
                  <a:tcPr marL="90000" marR="90000" marT="45725" marB="45725">
                    <a:lnL w="9525" cap="flat" cmpd="sng">
                      <a:solidFill>
                        <a:srgbClr val="001E33"/>
                      </a:solidFill>
                      <a:prstDash val="solid"/>
                      <a:round/>
                      <a:headEnd type="none" w="sm" len="sm"/>
                      <a:tailEnd type="none" w="sm" len="sm"/>
                    </a:lnL>
                    <a:lnR w="9525" cap="flat" cmpd="sng">
                      <a:solidFill>
                        <a:srgbClr val="001E33"/>
                      </a:solidFill>
                      <a:prstDash val="solid"/>
                      <a:round/>
                      <a:headEnd type="none" w="sm" len="sm"/>
                      <a:tailEnd type="none" w="sm" len="sm"/>
                    </a:lnR>
                    <a:lnT w="9525" cap="flat" cmpd="sng">
                      <a:solidFill>
                        <a:srgbClr val="001E33"/>
                      </a:solidFill>
                      <a:prstDash val="solid"/>
                      <a:round/>
                      <a:headEnd type="none" w="sm" len="sm"/>
                      <a:tailEnd type="none" w="sm" len="sm"/>
                    </a:lnT>
                    <a:lnB w="9525" cap="flat" cmpd="sng">
                      <a:solidFill>
                        <a:srgbClr val="001E33"/>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sp>
        <p:nvSpPr>
          <p:cNvPr id="412" name="Google Shape;412;g13694941206_0_16"/>
          <p:cNvSpPr/>
          <p:nvPr/>
        </p:nvSpPr>
        <p:spPr>
          <a:xfrm>
            <a:off x="8229600" y="124200"/>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Complete this slide</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For the third installment</a:t>
            </a:r>
            <a:endParaRPr sz="1400" b="0" i="0" u="none" strike="noStrike" cap="none">
              <a:solidFill>
                <a:schemeClr val="accent2"/>
              </a:solidFill>
              <a:latin typeface="Arial"/>
              <a:ea typeface="Arial"/>
              <a:cs typeface="Arial"/>
              <a:sym typeface="Arial"/>
            </a:endParaRPr>
          </a:p>
        </p:txBody>
      </p:sp>
      <p:sp>
        <p:nvSpPr>
          <p:cNvPr id="413" name="Google Shape;413;g13694941206_0_16"/>
          <p:cNvSpPr/>
          <p:nvPr/>
        </p:nvSpPr>
        <p:spPr>
          <a:xfrm>
            <a:off x="548240" y="959495"/>
            <a:ext cx="21147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Do NOT use red on the slides.</a:t>
            </a:r>
            <a:endParaRPr sz="1400" b="0" i="0" u="none" strike="noStrike" cap="none">
              <a:solidFill>
                <a:schemeClr val="accent2"/>
              </a:solidFill>
              <a:latin typeface="Arial"/>
              <a:ea typeface="Arial"/>
              <a:cs typeface="Arial"/>
              <a:sym typeface="Arial"/>
            </a:endParaRPr>
          </a:p>
        </p:txBody>
      </p:sp>
      <p:sp>
        <p:nvSpPr>
          <p:cNvPr id="414" name="Google Shape;414;g13694941206_0_16"/>
          <p:cNvSpPr txBox="1"/>
          <p:nvPr/>
        </p:nvSpPr>
        <p:spPr>
          <a:xfrm>
            <a:off x="6707225" y="6014975"/>
            <a:ext cx="3000000" cy="615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The font size must be at least 22 points.</a:t>
            </a:r>
            <a:endParaRPr sz="1400" b="1" i="0" u="none" strike="noStrike" cap="none">
              <a:solidFill>
                <a:schemeClr val="accent2"/>
              </a:solidFill>
              <a:latin typeface="Arial"/>
              <a:ea typeface="Arial"/>
              <a:cs typeface="Arial"/>
              <a:sym typeface="Arial"/>
            </a:endParaRPr>
          </a:p>
        </p:txBody>
      </p:sp>
      <p:sp>
        <p:nvSpPr>
          <p:cNvPr id="415" name="Google Shape;415;g13694941206_0_16"/>
          <p:cNvSpPr/>
          <p:nvPr/>
        </p:nvSpPr>
        <p:spPr>
          <a:xfrm>
            <a:off x="356050" y="3106325"/>
            <a:ext cx="11175000" cy="9420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2200" b="0" i="0" u="none" strike="noStrike" cap="none">
                <a:solidFill>
                  <a:srgbClr val="001E33"/>
                </a:solidFill>
                <a:latin typeface="Arial"/>
                <a:ea typeface="Arial"/>
                <a:cs typeface="Arial"/>
                <a:sym typeface="Arial"/>
              </a:rPr>
              <a:t>Distance and risk of harassment for the path that minimizes d = ??. Execution time of ?? seconds.</a:t>
            </a:r>
            <a:endParaRPr sz="2200" b="0" i="1" u="none" strike="noStrike" cap="none">
              <a:solidFill>
                <a:srgbClr val="000000"/>
              </a:solidFill>
              <a:latin typeface="Arial"/>
              <a:ea typeface="Arial"/>
              <a:cs typeface="Arial"/>
              <a:sym typeface="Arial"/>
            </a:endParaRPr>
          </a:p>
        </p:txBody>
      </p:sp>
      <p:sp>
        <p:nvSpPr>
          <p:cNvPr id="416" name="Google Shape;416;g13694941206_0_16"/>
          <p:cNvSpPr/>
          <p:nvPr/>
        </p:nvSpPr>
        <p:spPr>
          <a:xfrm>
            <a:off x="3437640" y="3684480"/>
            <a:ext cx="2932500" cy="516000"/>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Explain the tables in your</a:t>
            </a:r>
            <a:endParaRPr sz="1400" b="0" i="0" u="none" strike="noStrike" cap="none">
              <a:solidFill>
                <a:schemeClr val="accent2"/>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US" sz="1400" b="0" i="1" u="none" strike="noStrike" cap="none">
                <a:solidFill>
                  <a:schemeClr val="accent2"/>
                </a:solidFill>
                <a:latin typeface="Arial"/>
                <a:ea typeface="Arial"/>
                <a:cs typeface="Arial"/>
                <a:sym typeface="Arial"/>
              </a:rPr>
              <a:t>own words</a:t>
            </a:r>
            <a:endParaRPr sz="1400" b="0" i="0" u="none" strike="noStrike" cap="none">
              <a:solidFill>
                <a:schemeClr val="accent2"/>
              </a:solidFill>
              <a:latin typeface="Arial"/>
              <a:ea typeface="Arial"/>
              <a:cs typeface="Arial"/>
              <a:sym typeface="Arial"/>
            </a:endParaRPr>
          </a:p>
        </p:txBody>
      </p:sp>
      <p:sp>
        <p:nvSpPr>
          <p:cNvPr id="417" name="Google Shape;417;g13694941206_0_16"/>
          <p:cNvSpPr/>
          <p:nvPr/>
        </p:nvSpPr>
        <p:spPr>
          <a:xfrm>
            <a:off x="3356273" y="3514123"/>
            <a:ext cx="455058" cy="729000"/>
          </a:xfrm>
          <a:custGeom>
            <a:avLst/>
            <a:gdLst/>
            <a:ahLst/>
            <a:cxnLst/>
            <a:rect l="l" t="t" r="r" b="b"/>
            <a:pathLst>
              <a:path w="21600" h="21600" extrusionOk="0">
                <a:moveTo>
                  <a:pt x="0" y="0"/>
                </a:moveTo>
                <a:lnTo>
                  <a:pt x="21600" y="21600"/>
                </a:lnTo>
              </a:path>
            </a:pathLst>
          </a:custGeom>
          <a:noFill/>
          <a:ln w="76300" cap="flat" cmpd="sng">
            <a:solidFill>
              <a:schemeClr val="accent2"/>
            </a:solidFill>
            <a:prstDash val="solid"/>
            <a:round/>
            <a:headEnd type="none" w="sm" len="sm"/>
            <a:tailEnd type="triangle" w="med" len="med"/>
          </a:ln>
        </p:spPr>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1343</Words>
  <Application>Microsoft Office PowerPoint</Application>
  <PresentationFormat>Panorámica</PresentationFormat>
  <Paragraphs>200</Paragraphs>
  <Slides>14</Slides>
  <Notes>14</Notes>
  <HiddenSlides>0</HiddenSlides>
  <MMClips>0</MMClips>
  <ScaleCrop>false</ScaleCrop>
  <HeadingPairs>
    <vt:vector size="6" baseType="variant">
      <vt:variant>
        <vt:lpstr>Fuentes usadas</vt:lpstr>
      </vt:variant>
      <vt:variant>
        <vt:i4>4</vt:i4>
      </vt:variant>
      <vt:variant>
        <vt:lpstr>Tema</vt:lpstr>
      </vt:variant>
      <vt:variant>
        <vt:i4>3</vt:i4>
      </vt:variant>
      <vt:variant>
        <vt:lpstr>Títulos de diapositiva</vt:lpstr>
      </vt:variant>
      <vt:variant>
        <vt:i4>14</vt:i4>
      </vt:variant>
    </vt:vector>
  </HeadingPairs>
  <TitlesOfParts>
    <vt:vector size="21" baseType="lpstr">
      <vt:lpstr>Arial</vt:lpstr>
      <vt:lpstr>Times New Roman</vt:lpstr>
      <vt:lpstr>Fira Sans Extra Condensed</vt:lpstr>
      <vt:lpstr>Calibri</vt:lpstr>
      <vt:lpstr>Office Theme</vt:lpstr>
      <vt:lpstr>Office Theme</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Sara</cp:lastModifiedBy>
  <cp:revision>1</cp:revision>
  <dcterms:modified xsi:type="dcterms:W3CDTF">2022-10-09T21:36:35Z</dcterms:modified>
</cp:coreProperties>
</file>